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27"/>
  </p:notesMasterIdLst>
  <p:sldIdLst>
    <p:sldId id="256" r:id="rId2"/>
    <p:sldId id="257" r:id="rId3"/>
    <p:sldId id="283" r:id="rId4"/>
    <p:sldId id="284" r:id="rId5"/>
    <p:sldId id="288" r:id="rId6"/>
    <p:sldId id="285" r:id="rId7"/>
    <p:sldId id="286" r:id="rId8"/>
    <p:sldId id="287" r:id="rId9"/>
    <p:sldId id="289" r:id="rId10"/>
    <p:sldId id="304" r:id="rId11"/>
    <p:sldId id="290" r:id="rId12"/>
    <p:sldId id="291" r:id="rId13"/>
    <p:sldId id="292" r:id="rId14"/>
    <p:sldId id="293" r:id="rId15"/>
    <p:sldId id="294" r:id="rId16"/>
    <p:sldId id="296" r:id="rId17"/>
    <p:sldId id="303" r:id="rId18"/>
    <p:sldId id="295" r:id="rId19"/>
    <p:sldId id="297" r:id="rId20"/>
    <p:sldId id="298" r:id="rId21"/>
    <p:sldId id="299" r:id="rId22"/>
    <p:sldId id="300" r:id="rId23"/>
    <p:sldId id="301" r:id="rId24"/>
    <p:sldId id="305" r:id="rId25"/>
    <p:sldId id="302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5050"/>
    <a:srgbClr val="99FF33"/>
    <a:srgbClr val="CC66FF"/>
    <a:srgbClr val="6699FF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2875" autoAdjust="0"/>
  </p:normalViewPr>
  <p:slideViewPr>
    <p:cSldViewPr>
      <p:cViewPr varScale="1">
        <p:scale>
          <a:sx n="49" d="100"/>
          <a:sy n="49" d="100"/>
        </p:scale>
        <p:origin x="-102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37C915-D0B1-4F9F-9681-E9D893F196AD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6266CF41-295F-4FAF-B2CA-4ED2B86AD996}">
      <dgm:prSet phldrT="[טקסט]"/>
      <dgm:spPr/>
      <dgm:t>
        <a:bodyPr/>
        <a:lstStyle/>
        <a:p>
          <a:pPr rtl="1"/>
          <a:r>
            <a:rPr lang="he-IL" dirty="0" smtClean="0"/>
            <a:t>היכי דמי?</a:t>
          </a:r>
          <a:endParaRPr lang="he-IL" dirty="0"/>
        </a:p>
      </dgm:t>
    </dgm:pt>
    <dgm:pt modelId="{FECBFB6E-5F5D-43EB-BA51-969BBCE6B578}" type="parTrans" cxnId="{D534F7B8-8D1E-45B0-ABBD-7A958DE73FC9}">
      <dgm:prSet/>
      <dgm:spPr/>
      <dgm:t>
        <a:bodyPr/>
        <a:lstStyle/>
        <a:p>
          <a:pPr rtl="1"/>
          <a:endParaRPr lang="he-IL"/>
        </a:p>
      </dgm:t>
    </dgm:pt>
    <dgm:pt modelId="{0E9E11E7-7C5D-45B4-A256-4DAE0E519AB2}" type="sibTrans" cxnId="{D534F7B8-8D1E-45B0-ABBD-7A958DE73FC9}">
      <dgm:prSet/>
      <dgm:spPr/>
      <dgm:t>
        <a:bodyPr/>
        <a:lstStyle/>
        <a:p>
          <a:pPr rtl="1"/>
          <a:endParaRPr lang="he-IL"/>
        </a:p>
      </dgm:t>
    </dgm:pt>
    <dgm:pt modelId="{D4E9406C-EEF3-4B34-A004-BAB12428E573}">
      <dgm:prSet phldrT="[טקסט]"/>
      <dgm:spPr/>
      <dgm:t>
        <a:bodyPr/>
        <a:lstStyle/>
        <a:p>
          <a:pPr rtl="1"/>
          <a:r>
            <a:rPr lang="he-IL" dirty="0" smtClean="0"/>
            <a:t>אם דרך </a:t>
          </a:r>
          <a:r>
            <a:rPr lang="he-IL" dirty="0" err="1" smtClean="0"/>
            <a:t>הינוח</a:t>
          </a:r>
          <a:endParaRPr lang="he-IL" dirty="0"/>
        </a:p>
      </dgm:t>
    </dgm:pt>
    <dgm:pt modelId="{B22A1DD9-6C9B-4B90-9CE5-44F3020B89DE}" type="parTrans" cxnId="{1F3F4280-4AD1-42FA-80FD-15E10173658F}">
      <dgm:prSet/>
      <dgm:spPr/>
      <dgm:t>
        <a:bodyPr/>
        <a:lstStyle/>
        <a:p>
          <a:pPr rtl="1"/>
          <a:endParaRPr lang="he-IL"/>
        </a:p>
      </dgm:t>
    </dgm:pt>
    <dgm:pt modelId="{001985FE-34FC-4874-BAB8-D11F15E0CA5D}" type="sibTrans" cxnId="{1F3F4280-4AD1-42FA-80FD-15E10173658F}">
      <dgm:prSet/>
      <dgm:spPr/>
      <dgm:t>
        <a:bodyPr/>
        <a:lstStyle/>
        <a:p>
          <a:pPr rtl="1"/>
          <a:endParaRPr lang="he-IL"/>
        </a:p>
      </dgm:t>
    </dgm:pt>
    <dgm:pt modelId="{518003D1-7EF3-462C-9524-334C6ABE7537}">
      <dgm:prSet phldrT="[טקסט]"/>
      <dgm:spPr/>
      <dgm:t>
        <a:bodyPr/>
        <a:lstStyle/>
        <a:p>
          <a:pPr rtl="1"/>
          <a:r>
            <a:rPr lang="he-IL" dirty="0" smtClean="0"/>
            <a:t>[השלימו את המילים מהתרגום]</a:t>
          </a:r>
          <a:endParaRPr lang="he-IL" dirty="0"/>
        </a:p>
      </dgm:t>
    </dgm:pt>
    <dgm:pt modelId="{9E52A785-2D10-404C-BC03-B9D8AC1C48FF}" type="parTrans" cxnId="{7E4AAE5D-9EF3-44EB-8825-3772E496B5E1}">
      <dgm:prSet/>
      <dgm:spPr/>
      <dgm:t>
        <a:bodyPr/>
        <a:lstStyle/>
        <a:p>
          <a:pPr rtl="1"/>
          <a:endParaRPr lang="he-IL"/>
        </a:p>
      </dgm:t>
    </dgm:pt>
    <dgm:pt modelId="{D1FCCB4B-3939-4642-89D5-E56824CFE840}" type="sibTrans" cxnId="{7E4AAE5D-9EF3-44EB-8825-3772E496B5E1}">
      <dgm:prSet/>
      <dgm:spPr/>
      <dgm:t>
        <a:bodyPr/>
        <a:lstStyle/>
        <a:p>
          <a:pPr rtl="1"/>
          <a:endParaRPr lang="he-IL"/>
        </a:p>
      </dgm:t>
    </dgm:pt>
    <dgm:pt modelId="{1751F714-6CA0-4C3F-8190-E7F894213CDE}">
      <dgm:prSet phldrT="[טקסט]"/>
      <dgm:spPr/>
      <dgm:t>
        <a:bodyPr/>
        <a:lstStyle/>
        <a:p>
          <a:pPr rtl="1"/>
          <a:r>
            <a:rPr lang="he-IL" dirty="0" smtClean="0"/>
            <a:t>אם דרך נפילה</a:t>
          </a:r>
          <a:endParaRPr lang="he-IL" dirty="0"/>
        </a:p>
      </dgm:t>
    </dgm:pt>
    <dgm:pt modelId="{97949630-07A9-41C1-836C-ACA2E107020D}" type="parTrans" cxnId="{7FB86BD6-98A7-49E9-9028-58F88AFFFE63}">
      <dgm:prSet/>
      <dgm:spPr/>
      <dgm:t>
        <a:bodyPr/>
        <a:lstStyle/>
        <a:p>
          <a:pPr rtl="1"/>
          <a:endParaRPr lang="he-IL"/>
        </a:p>
      </dgm:t>
    </dgm:pt>
    <dgm:pt modelId="{FA2C45C4-7E07-4153-AFA2-FF4BDF5A8E67}" type="sibTrans" cxnId="{7FB86BD6-98A7-49E9-9028-58F88AFFFE63}">
      <dgm:prSet/>
      <dgm:spPr/>
      <dgm:t>
        <a:bodyPr/>
        <a:lstStyle/>
        <a:p>
          <a:pPr rtl="1"/>
          <a:endParaRPr lang="he-IL"/>
        </a:p>
      </dgm:t>
    </dgm:pt>
    <dgm:pt modelId="{3B72FB42-D4BC-4DE0-BD5D-C201425FF3C4}">
      <dgm:prSet phldrT="[טקסט]"/>
      <dgm:spPr/>
      <dgm:t>
        <a:bodyPr/>
        <a:lstStyle/>
        <a:p>
          <a:pPr rtl="1"/>
          <a:r>
            <a:rPr lang="he-IL" dirty="0" smtClean="0"/>
            <a:t>[השלימו את המילים מהתרגום]</a:t>
          </a:r>
          <a:endParaRPr lang="he-IL" dirty="0"/>
        </a:p>
      </dgm:t>
    </dgm:pt>
    <dgm:pt modelId="{102080CC-1B16-426B-ABE5-6FC371911C69}" type="parTrans" cxnId="{25A348D5-7ACF-4EC9-9A6A-7822A6841537}">
      <dgm:prSet/>
      <dgm:spPr/>
      <dgm:t>
        <a:bodyPr/>
        <a:lstStyle/>
        <a:p>
          <a:pPr rtl="1"/>
          <a:endParaRPr lang="he-IL"/>
        </a:p>
      </dgm:t>
    </dgm:pt>
    <dgm:pt modelId="{AD98D94B-05E2-4BEA-B07A-EF816C4CDA3C}" type="sibTrans" cxnId="{25A348D5-7ACF-4EC9-9A6A-7822A6841537}">
      <dgm:prSet/>
      <dgm:spPr/>
      <dgm:t>
        <a:bodyPr/>
        <a:lstStyle/>
        <a:p>
          <a:pPr rtl="1"/>
          <a:endParaRPr lang="he-IL"/>
        </a:p>
      </dgm:t>
    </dgm:pt>
    <dgm:pt modelId="{E086F49F-0AE0-4A08-8FFA-A5B422862B38}">
      <dgm:prSet phldrT="[טקסט]"/>
      <dgm:spPr/>
      <dgm:t>
        <a:bodyPr/>
        <a:lstStyle/>
        <a:p>
          <a:pPr rtl="1"/>
          <a:r>
            <a:rPr lang="he-IL" dirty="0" smtClean="0"/>
            <a:t>כותרת הקושיה</a:t>
          </a:r>
          <a:endParaRPr lang="he-IL" dirty="0"/>
        </a:p>
      </dgm:t>
    </dgm:pt>
    <dgm:pt modelId="{8CAD0069-23D1-45EF-BC84-086582FCE993}" type="parTrans" cxnId="{4BEF28E1-E40E-4BC0-8AA3-0EE834C4CDA2}">
      <dgm:prSet/>
      <dgm:spPr/>
      <dgm:t>
        <a:bodyPr/>
        <a:lstStyle/>
        <a:p>
          <a:pPr rtl="1"/>
          <a:endParaRPr lang="he-IL"/>
        </a:p>
      </dgm:t>
    </dgm:pt>
    <dgm:pt modelId="{4D774E13-8FD0-4630-BC4B-85148169BBBB}" type="sibTrans" cxnId="{4BEF28E1-E40E-4BC0-8AA3-0EE834C4CDA2}">
      <dgm:prSet/>
      <dgm:spPr/>
      <dgm:t>
        <a:bodyPr/>
        <a:lstStyle/>
        <a:p>
          <a:pPr rtl="1"/>
          <a:endParaRPr lang="he-IL"/>
        </a:p>
      </dgm:t>
    </dgm:pt>
    <dgm:pt modelId="{49F1F465-3FFF-4F62-8E31-9449D7491F31}">
      <dgm:prSet phldrT="[טקסט]"/>
      <dgm:spPr/>
      <dgm:t>
        <a:bodyPr/>
        <a:lstStyle/>
        <a:p>
          <a:pPr rtl="1"/>
          <a:r>
            <a:rPr lang="he-IL" dirty="0" smtClean="0"/>
            <a:t>תיאור המקרה</a:t>
          </a:r>
          <a:endParaRPr lang="he-IL" dirty="0"/>
        </a:p>
      </dgm:t>
    </dgm:pt>
    <dgm:pt modelId="{23E28287-BE56-4F1D-9921-16BBF5D52572}" type="parTrans" cxnId="{E32DAA31-C1D4-4FC9-9613-568697E93D3B}">
      <dgm:prSet/>
      <dgm:spPr/>
      <dgm:t>
        <a:bodyPr/>
        <a:lstStyle/>
        <a:p>
          <a:pPr rtl="1"/>
          <a:endParaRPr lang="he-IL"/>
        </a:p>
      </dgm:t>
    </dgm:pt>
    <dgm:pt modelId="{5A325055-1149-4ECD-B055-455CDE8CC701}" type="sibTrans" cxnId="{E32DAA31-C1D4-4FC9-9613-568697E93D3B}">
      <dgm:prSet/>
      <dgm:spPr/>
      <dgm:t>
        <a:bodyPr/>
        <a:lstStyle/>
        <a:p>
          <a:pPr rtl="1"/>
          <a:endParaRPr lang="he-IL"/>
        </a:p>
      </dgm:t>
    </dgm:pt>
    <dgm:pt modelId="{AE2FA849-5E3B-4142-B283-2A7FF85E91F3}">
      <dgm:prSet phldrT="[טקסט]"/>
      <dgm:spPr/>
      <dgm:t>
        <a:bodyPr/>
        <a:lstStyle/>
        <a:p>
          <a:pPr rtl="1"/>
          <a:r>
            <a:rPr lang="he-IL" dirty="0" smtClean="0"/>
            <a:t>מסקנה</a:t>
          </a:r>
          <a:endParaRPr lang="he-IL" dirty="0"/>
        </a:p>
      </dgm:t>
    </dgm:pt>
    <dgm:pt modelId="{B329391A-D1B0-49C8-8E34-2FE4A656A293}" type="parTrans" cxnId="{F0B82051-9100-4C96-987B-2D0DABDB5456}">
      <dgm:prSet/>
      <dgm:spPr/>
      <dgm:t>
        <a:bodyPr/>
        <a:lstStyle/>
        <a:p>
          <a:pPr rtl="1"/>
          <a:endParaRPr lang="he-IL"/>
        </a:p>
      </dgm:t>
    </dgm:pt>
    <dgm:pt modelId="{75CBB334-6891-4D60-92BA-00E67C68D5DD}" type="sibTrans" cxnId="{F0B82051-9100-4C96-987B-2D0DABDB5456}">
      <dgm:prSet/>
      <dgm:spPr/>
      <dgm:t>
        <a:bodyPr/>
        <a:lstStyle/>
        <a:p>
          <a:pPr rtl="1"/>
          <a:endParaRPr lang="he-IL"/>
        </a:p>
      </dgm:t>
    </dgm:pt>
    <dgm:pt modelId="{5E5EDCE4-C545-4321-84C3-1C08087119B7}" type="pres">
      <dgm:prSet presAssocID="{F437C915-D0B1-4F9F-9681-E9D893F196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B1FDF0B-5A12-44E4-9BA3-F918BCB29A8C}" type="pres">
      <dgm:prSet presAssocID="{F437C915-D0B1-4F9F-9681-E9D893F196AD}" presName="hierFlow" presStyleCnt="0"/>
      <dgm:spPr/>
    </dgm:pt>
    <dgm:pt modelId="{9CDBDB13-F937-4A9C-8E6B-DF00468E1959}" type="pres">
      <dgm:prSet presAssocID="{F437C915-D0B1-4F9F-9681-E9D893F196AD}" presName="firstBuf" presStyleCnt="0"/>
      <dgm:spPr/>
    </dgm:pt>
    <dgm:pt modelId="{AAC4F624-4E24-423E-A389-B8A623146C4C}" type="pres">
      <dgm:prSet presAssocID="{F437C915-D0B1-4F9F-9681-E9D893F196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58F6DDC-D169-4A18-868D-54ECC91B4542}" type="pres">
      <dgm:prSet presAssocID="{6266CF41-295F-4FAF-B2CA-4ED2B86AD996}" presName="Name14" presStyleCnt="0"/>
      <dgm:spPr/>
    </dgm:pt>
    <dgm:pt modelId="{492BCB82-DEA8-4B17-B478-738DFB81D4CA}" type="pres">
      <dgm:prSet presAssocID="{6266CF41-295F-4FAF-B2CA-4ED2B86AD996}" presName="level1Shape" presStyleLbl="node0" presStyleIdx="0" presStyleCnt="1" custScaleX="1152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49C0A49-6D6C-43AB-8211-C95696F71529}" type="pres">
      <dgm:prSet presAssocID="{6266CF41-295F-4FAF-B2CA-4ED2B86AD996}" presName="hierChild2" presStyleCnt="0"/>
      <dgm:spPr/>
    </dgm:pt>
    <dgm:pt modelId="{A9C437B3-07F2-421F-BD9F-15F0E39294CB}" type="pres">
      <dgm:prSet presAssocID="{B22A1DD9-6C9B-4B90-9CE5-44F3020B89DE}" presName="Name19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49BA159C-42F5-40E0-8BF5-010F248BDEE9}" type="pres">
      <dgm:prSet presAssocID="{D4E9406C-EEF3-4B34-A004-BAB12428E573}" presName="Name21" presStyleCnt="0"/>
      <dgm:spPr/>
    </dgm:pt>
    <dgm:pt modelId="{E5E2E086-B8C4-4D8A-8D34-91E9E129B71D}" type="pres">
      <dgm:prSet presAssocID="{D4E9406C-EEF3-4B34-A004-BAB12428E573}" presName="level2Shape" presStyleLbl="node2" presStyleIdx="0" presStyleCnt="2"/>
      <dgm:spPr/>
      <dgm:t>
        <a:bodyPr/>
        <a:lstStyle/>
        <a:p>
          <a:pPr rtl="1"/>
          <a:endParaRPr lang="he-IL"/>
        </a:p>
      </dgm:t>
    </dgm:pt>
    <dgm:pt modelId="{77E998EC-E5E7-498B-851B-D99051F0BB67}" type="pres">
      <dgm:prSet presAssocID="{D4E9406C-EEF3-4B34-A004-BAB12428E573}" presName="hierChild3" presStyleCnt="0"/>
      <dgm:spPr/>
    </dgm:pt>
    <dgm:pt modelId="{9A61523C-5392-4FA3-8E61-4048B1F5F3B2}" type="pres">
      <dgm:prSet presAssocID="{9E52A785-2D10-404C-BC03-B9D8AC1C48FF}" presName="Name19" presStyleLbl="parChTrans1D3" presStyleIdx="0" presStyleCnt="2"/>
      <dgm:spPr/>
      <dgm:t>
        <a:bodyPr/>
        <a:lstStyle/>
        <a:p>
          <a:pPr rtl="1"/>
          <a:endParaRPr lang="he-IL"/>
        </a:p>
      </dgm:t>
    </dgm:pt>
    <dgm:pt modelId="{EE386E36-15DD-4145-9567-97DBEAA926FA}" type="pres">
      <dgm:prSet presAssocID="{518003D1-7EF3-462C-9524-334C6ABE7537}" presName="Name21" presStyleCnt="0"/>
      <dgm:spPr/>
    </dgm:pt>
    <dgm:pt modelId="{F364606A-C89A-412E-A247-42002A2B5D49}" type="pres">
      <dgm:prSet presAssocID="{518003D1-7EF3-462C-9524-334C6ABE7537}" presName="level2Shape" presStyleLbl="node3" presStyleIdx="0" presStyleCnt="2"/>
      <dgm:spPr/>
      <dgm:t>
        <a:bodyPr/>
        <a:lstStyle/>
        <a:p>
          <a:pPr rtl="1"/>
          <a:endParaRPr lang="he-IL"/>
        </a:p>
      </dgm:t>
    </dgm:pt>
    <dgm:pt modelId="{92A47A70-EECC-463E-89D5-0886CC508205}" type="pres">
      <dgm:prSet presAssocID="{518003D1-7EF3-462C-9524-334C6ABE7537}" presName="hierChild3" presStyleCnt="0"/>
      <dgm:spPr/>
    </dgm:pt>
    <dgm:pt modelId="{29664528-4DAC-4304-8C9C-BF988DB0CE7B}" type="pres">
      <dgm:prSet presAssocID="{97949630-07A9-41C1-836C-ACA2E107020D}" presName="Name19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7F24B400-1438-47BC-A99D-39FA2905E8C3}" type="pres">
      <dgm:prSet presAssocID="{1751F714-6CA0-4C3F-8190-E7F894213CDE}" presName="Name21" presStyleCnt="0"/>
      <dgm:spPr/>
    </dgm:pt>
    <dgm:pt modelId="{10709003-90DE-45A7-A721-BD7E8C5925EA}" type="pres">
      <dgm:prSet presAssocID="{1751F714-6CA0-4C3F-8190-E7F894213CDE}" presName="level2Shape" presStyleLbl="node2" presStyleIdx="1" presStyleCnt="2"/>
      <dgm:spPr/>
      <dgm:t>
        <a:bodyPr/>
        <a:lstStyle/>
        <a:p>
          <a:pPr rtl="1"/>
          <a:endParaRPr lang="he-IL"/>
        </a:p>
      </dgm:t>
    </dgm:pt>
    <dgm:pt modelId="{DDA48EDE-8224-46DB-8D22-78FB34160815}" type="pres">
      <dgm:prSet presAssocID="{1751F714-6CA0-4C3F-8190-E7F894213CDE}" presName="hierChild3" presStyleCnt="0"/>
      <dgm:spPr/>
    </dgm:pt>
    <dgm:pt modelId="{D3A8587B-867C-484A-BAFC-806081B490D0}" type="pres">
      <dgm:prSet presAssocID="{102080CC-1B16-426B-ABE5-6FC371911C69}" presName="Name19" presStyleLbl="parChTrans1D3" presStyleIdx="1" presStyleCnt="2"/>
      <dgm:spPr/>
      <dgm:t>
        <a:bodyPr/>
        <a:lstStyle/>
        <a:p>
          <a:pPr rtl="1"/>
          <a:endParaRPr lang="he-IL"/>
        </a:p>
      </dgm:t>
    </dgm:pt>
    <dgm:pt modelId="{F25017E5-8AA9-41CF-998E-5A6F79C45131}" type="pres">
      <dgm:prSet presAssocID="{3B72FB42-D4BC-4DE0-BD5D-C201425FF3C4}" presName="Name21" presStyleCnt="0"/>
      <dgm:spPr/>
    </dgm:pt>
    <dgm:pt modelId="{0F070E4F-FB00-4E70-A9C7-00BDA7E46611}" type="pres">
      <dgm:prSet presAssocID="{3B72FB42-D4BC-4DE0-BD5D-C201425FF3C4}" presName="level2Shape" presStyleLbl="node3" presStyleIdx="1" presStyleCnt="2"/>
      <dgm:spPr/>
      <dgm:t>
        <a:bodyPr/>
        <a:lstStyle/>
        <a:p>
          <a:pPr rtl="1"/>
          <a:endParaRPr lang="he-IL"/>
        </a:p>
      </dgm:t>
    </dgm:pt>
    <dgm:pt modelId="{8357EF59-8963-423A-A706-7CCE51F9CC4D}" type="pres">
      <dgm:prSet presAssocID="{3B72FB42-D4BC-4DE0-BD5D-C201425FF3C4}" presName="hierChild3" presStyleCnt="0"/>
      <dgm:spPr/>
    </dgm:pt>
    <dgm:pt modelId="{5E815EFC-9750-435E-B53F-E16FC6F5482C}" type="pres">
      <dgm:prSet presAssocID="{F437C915-D0B1-4F9F-9681-E9D893F196AD}" presName="bgShapesFlow" presStyleCnt="0"/>
      <dgm:spPr/>
    </dgm:pt>
    <dgm:pt modelId="{2A03E074-39FA-46E9-AA70-40E581E6300C}" type="pres">
      <dgm:prSet presAssocID="{E086F49F-0AE0-4A08-8FFA-A5B422862B38}" presName="rectComp" presStyleCnt="0"/>
      <dgm:spPr/>
    </dgm:pt>
    <dgm:pt modelId="{F18F6684-38BB-45C3-A76F-457DAD082B23}" type="pres">
      <dgm:prSet presAssocID="{E086F49F-0AE0-4A08-8FFA-A5B422862B38}" presName="bgRect" presStyleLbl="bgShp" presStyleIdx="0" presStyleCnt="3"/>
      <dgm:spPr/>
      <dgm:t>
        <a:bodyPr/>
        <a:lstStyle/>
        <a:p>
          <a:pPr rtl="1"/>
          <a:endParaRPr lang="he-IL"/>
        </a:p>
      </dgm:t>
    </dgm:pt>
    <dgm:pt modelId="{EDCCAFE4-EA96-4FEA-8623-B810B005DA97}" type="pres">
      <dgm:prSet presAssocID="{E086F49F-0AE0-4A08-8FFA-A5B422862B38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0DC7508-EC1E-4623-A54A-0878D9262BF0}" type="pres">
      <dgm:prSet presAssocID="{E086F49F-0AE0-4A08-8FFA-A5B422862B38}" presName="spComp" presStyleCnt="0"/>
      <dgm:spPr/>
    </dgm:pt>
    <dgm:pt modelId="{6EC59EEA-9AD7-4D0C-BA64-4D8E41A0239B}" type="pres">
      <dgm:prSet presAssocID="{E086F49F-0AE0-4A08-8FFA-A5B422862B38}" presName="vSp" presStyleCnt="0"/>
      <dgm:spPr/>
    </dgm:pt>
    <dgm:pt modelId="{8ED6DBB8-37AD-44C8-A990-226F045A3D92}" type="pres">
      <dgm:prSet presAssocID="{49F1F465-3FFF-4F62-8E31-9449D7491F31}" presName="rectComp" presStyleCnt="0"/>
      <dgm:spPr/>
    </dgm:pt>
    <dgm:pt modelId="{3D53DD0F-44D3-4396-BCC7-2DEDB4EE4467}" type="pres">
      <dgm:prSet presAssocID="{49F1F465-3FFF-4F62-8E31-9449D7491F31}" presName="bgRect" presStyleLbl="bgShp" presStyleIdx="1" presStyleCnt="3"/>
      <dgm:spPr/>
      <dgm:t>
        <a:bodyPr/>
        <a:lstStyle/>
        <a:p>
          <a:pPr rtl="1"/>
          <a:endParaRPr lang="he-IL"/>
        </a:p>
      </dgm:t>
    </dgm:pt>
    <dgm:pt modelId="{9F9BC587-A478-402D-A4AA-72250E3494CD}" type="pres">
      <dgm:prSet presAssocID="{49F1F465-3FFF-4F62-8E31-9449D7491F31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7460B7-2C4B-4264-8C40-D27B13E339C3}" type="pres">
      <dgm:prSet presAssocID="{49F1F465-3FFF-4F62-8E31-9449D7491F31}" presName="spComp" presStyleCnt="0"/>
      <dgm:spPr/>
    </dgm:pt>
    <dgm:pt modelId="{152BAE66-6755-45A6-B297-C283E96058A8}" type="pres">
      <dgm:prSet presAssocID="{49F1F465-3FFF-4F62-8E31-9449D7491F31}" presName="vSp" presStyleCnt="0"/>
      <dgm:spPr/>
    </dgm:pt>
    <dgm:pt modelId="{7E99A7A9-2E79-41D6-BA61-8ED563F391C2}" type="pres">
      <dgm:prSet presAssocID="{AE2FA849-5E3B-4142-B283-2A7FF85E91F3}" presName="rectComp" presStyleCnt="0"/>
      <dgm:spPr/>
    </dgm:pt>
    <dgm:pt modelId="{DBA1520F-5516-4433-91D8-EA9AD6EDB239}" type="pres">
      <dgm:prSet presAssocID="{AE2FA849-5E3B-4142-B283-2A7FF85E91F3}" presName="bgRect" presStyleLbl="bgShp" presStyleIdx="2" presStyleCnt="3"/>
      <dgm:spPr/>
      <dgm:t>
        <a:bodyPr/>
        <a:lstStyle/>
        <a:p>
          <a:pPr rtl="1"/>
          <a:endParaRPr lang="he-IL"/>
        </a:p>
      </dgm:t>
    </dgm:pt>
    <dgm:pt modelId="{4334B11E-62CE-4808-8AF8-F7D4896790DB}" type="pres">
      <dgm:prSet presAssocID="{AE2FA849-5E3B-4142-B283-2A7FF85E91F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F046425-D195-4A6F-8F4C-AD6030074CB5}" type="presOf" srcId="{9E52A785-2D10-404C-BC03-B9D8AC1C48FF}" destId="{9A61523C-5392-4FA3-8E61-4048B1F5F3B2}" srcOrd="0" destOrd="0" presId="urn:microsoft.com/office/officeart/2005/8/layout/hierarchy6"/>
    <dgm:cxn modelId="{7E4AAE5D-9EF3-44EB-8825-3772E496B5E1}" srcId="{D4E9406C-EEF3-4B34-A004-BAB12428E573}" destId="{518003D1-7EF3-462C-9524-334C6ABE7537}" srcOrd="0" destOrd="0" parTransId="{9E52A785-2D10-404C-BC03-B9D8AC1C48FF}" sibTransId="{D1FCCB4B-3939-4642-89D5-E56824CFE840}"/>
    <dgm:cxn modelId="{F0B82051-9100-4C96-987B-2D0DABDB5456}" srcId="{F437C915-D0B1-4F9F-9681-E9D893F196AD}" destId="{AE2FA849-5E3B-4142-B283-2A7FF85E91F3}" srcOrd="3" destOrd="0" parTransId="{B329391A-D1B0-49C8-8E34-2FE4A656A293}" sibTransId="{75CBB334-6891-4D60-92BA-00E67C68D5DD}"/>
    <dgm:cxn modelId="{1F3F4280-4AD1-42FA-80FD-15E10173658F}" srcId="{6266CF41-295F-4FAF-B2CA-4ED2B86AD996}" destId="{D4E9406C-EEF3-4B34-A004-BAB12428E573}" srcOrd="0" destOrd="0" parTransId="{B22A1DD9-6C9B-4B90-9CE5-44F3020B89DE}" sibTransId="{001985FE-34FC-4874-BAB8-D11F15E0CA5D}"/>
    <dgm:cxn modelId="{25A348D5-7ACF-4EC9-9A6A-7822A6841537}" srcId="{1751F714-6CA0-4C3F-8190-E7F894213CDE}" destId="{3B72FB42-D4BC-4DE0-BD5D-C201425FF3C4}" srcOrd="0" destOrd="0" parTransId="{102080CC-1B16-426B-ABE5-6FC371911C69}" sibTransId="{AD98D94B-05E2-4BEA-B07A-EF816C4CDA3C}"/>
    <dgm:cxn modelId="{A0684F16-7112-4111-BD20-9CFD2D144A3F}" type="presOf" srcId="{49F1F465-3FFF-4F62-8E31-9449D7491F31}" destId="{9F9BC587-A478-402D-A4AA-72250E3494CD}" srcOrd="1" destOrd="0" presId="urn:microsoft.com/office/officeart/2005/8/layout/hierarchy6"/>
    <dgm:cxn modelId="{212BDBE3-66EC-42E0-BE3F-19B64EA290D9}" type="presOf" srcId="{3B72FB42-D4BC-4DE0-BD5D-C201425FF3C4}" destId="{0F070E4F-FB00-4E70-A9C7-00BDA7E46611}" srcOrd="0" destOrd="0" presId="urn:microsoft.com/office/officeart/2005/8/layout/hierarchy6"/>
    <dgm:cxn modelId="{E32DAA31-C1D4-4FC9-9613-568697E93D3B}" srcId="{F437C915-D0B1-4F9F-9681-E9D893F196AD}" destId="{49F1F465-3FFF-4F62-8E31-9449D7491F31}" srcOrd="2" destOrd="0" parTransId="{23E28287-BE56-4F1D-9921-16BBF5D52572}" sibTransId="{5A325055-1149-4ECD-B055-455CDE8CC701}"/>
    <dgm:cxn modelId="{4BEF28E1-E40E-4BC0-8AA3-0EE834C4CDA2}" srcId="{F437C915-D0B1-4F9F-9681-E9D893F196AD}" destId="{E086F49F-0AE0-4A08-8FFA-A5B422862B38}" srcOrd="1" destOrd="0" parTransId="{8CAD0069-23D1-45EF-BC84-086582FCE993}" sibTransId="{4D774E13-8FD0-4630-BC4B-85148169BBBB}"/>
    <dgm:cxn modelId="{41864B2F-6E3E-43D6-8460-4E26B74D7938}" type="presOf" srcId="{AE2FA849-5E3B-4142-B283-2A7FF85E91F3}" destId="{4334B11E-62CE-4808-8AF8-F7D4896790DB}" srcOrd="1" destOrd="0" presId="urn:microsoft.com/office/officeart/2005/8/layout/hierarchy6"/>
    <dgm:cxn modelId="{C3FA0540-E06F-4313-B0C6-EB608D2340FB}" type="presOf" srcId="{102080CC-1B16-426B-ABE5-6FC371911C69}" destId="{D3A8587B-867C-484A-BAFC-806081B490D0}" srcOrd="0" destOrd="0" presId="urn:microsoft.com/office/officeart/2005/8/layout/hierarchy6"/>
    <dgm:cxn modelId="{6335EBA1-0BE3-46DD-8481-0EFCD4A004D8}" type="presOf" srcId="{AE2FA849-5E3B-4142-B283-2A7FF85E91F3}" destId="{DBA1520F-5516-4433-91D8-EA9AD6EDB239}" srcOrd="0" destOrd="0" presId="urn:microsoft.com/office/officeart/2005/8/layout/hierarchy6"/>
    <dgm:cxn modelId="{62EC094A-A351-434C-8FE1-27C009CBDA97}" type="presOf" srcId="{518003D1-7EF3-462C-9524-334C6ABE7537}" destId="{F364606A-C89A-412E-A247-42002A2B5D49}" srcOrd="0" destOrd="0" presId="urn:microsoft.com/office/officeart/2005/8/layout/hierarchy6"/>
    <dgm:cxn modelId="{0E4FC5AA-E6DC-4952-B94F-15E46CC96A59}" type="presOf" srcId="{F437C915-D0B1-4F9F-9681-E9D893F196AD}" destId="{5E5EDCE4-C545-4321-84C3-1C08087119B7}" srcOrd="0" destOrd="0" presId="urn:microsoft.com/office/officeart/2005/8/layout/hierarchy6"/>
    <dgm:cxn modelId="{E9630855-05F9-43AB-BED3-EC2A9DB8020B}" type="presOf" srcId="{97949630-07A9-41C1-836C-ACA2E107020D}" destId="{29664528-4DAC-4304-8C9C-BF988DB0CE7B}" srcOrd="0" destOrd="0" presId="urn:microsoft.com/office/officeart/2005/8/layout/hierarchy6"/>
    <dgm:cxn modelId="{06C15D78-E45C-4C50-9F6F-B2A69AB1660F}" type="presOf" srcId="{49F1F465-3FFF-4F62-8E31-9449D7491F31}" destId="{3D53DD0F-44D3-4396-BCC7-2DEDB4EE4467}" srcOrd="0" destOrd="0" presId="urn:microsoft.com/office/officeart/2005/8/layout/hierarchy6"/>
    <dgm:cxn modelId="{75A1D981-CAAA-43BF-8098-406098F1F729}" type="presOf" srcId="{D4E9406C-EEF3-4B34-A004-BAB12428E573}" destId="{E5E2E086-B8C4-4D8A-8D34-91E9E129B71D}" srcOrd="0" destOrd="0" presId="urn:microsoft.com/office/officeart/2005/8/layout/hierarchy6"/>
    <dgm:cxn modelId="{7FB86BD6-98A7-49E9-9028-58F88AFFFE63}" srcId="{6266CF41-295F-4FAF-B2CA-4ED2B86AD996}" destId="{1751F714-6CA0-4C3F-8190-E7F894213CDE}" srcOrd="1" destOrd="0" parTransId="{97949630-07A9-41C1-836C-ACA2E107020D}" sibTransId="{FA2C45C4-7E07-4153-AFA2-FF4BDF5A8E67}"/>
    <dgm:cxn modelId="{D534F7B8-8D1E-45B0-ABBD-7A958DE73FC9}" srcId="{F437C915-D0B1-4F9F-9681-E9D893F196AD}" destId="{6266CF41-295F-4FAF-B2CA-4ED2B86AD996}" srcOrd="0" destOrd="0" parTransId="{FECBFB6E-5F5D-43EB-BA51-969BBCE6B578}" sibTransId="{0E9E11E7-7C5D-45B4-A256-4DAE0E519AB2}"/>
    <dgm:cxn modelId="{D16E92CF-19BF-4333-B8E2-B651F4736664}" type="presOf" srcId="{1751F714-6CA0-4C3F-8190-E7F894213CDE}" destId="{10709003-90DE-45A7-A721-BD7E8C5925EA}" srcOrd="0" destOrd="0" presId="urn:microsoft.com/office/officeart/2005/8/layout/hierarchy6"/>
    <dgm:cxn modelId="{7317AC89-A68D-43FC-A0C5-CC26F54C91F3}" type="presOf" srcId="{E086F49F-0AE0-4A08-8FFA-A5B422862B38}" destId="{EDCCAFE4-EA96-4FEA-8623-B810B005DA97}" srcOrd="1" destOrd="0" presId="urn:microsoft.com/office/officeart/2005/8/layout/hierarchy6"/>
    <dgm:cxn modelId="{DCD18001-0B79-4CEA-A21B-41311779B13C}" type="presOf" srcId="{6266CF41-295F-4FAF-B2CA-4ED2B86AD996}" destId="{492BCB82-DEA8-4B17-B478-738DFB81D4CA}" srcOrd="0" destOrd="0" presId="urn:microsoft.com/office/officeart/2005/8/layout/hierarchy6"/>
    <dgm:cxn modelId="{286758ED-02F8-472E-882F-F6B83D4CED20}" type="presOf" srcId="{B22A1DD9-6C9B-4B90-9CE5-44F3020B89DE}" destId="{A9C437B3-07F2-421F-BD9F-15F0E39294CB}" srcOrd="0" destOrd="0" presId="urn:microsoft.com/office/officeart/2005/8/layout/hierarchy6"/>
    <dgm:cxn modelId="{32D06CD0-47B5-4B4D-A60E-479A47E6BEAE}" type="presOf" srcId="{E086F49F-0AE0-4A08-8FFA-A5B422862B38}" destId="{F18F6684-38BB-45C3-A76F-457DAD082B23}" srcOrd="0" destOrd="0" presId="urn:microsoft.com/office/officeart/2005/8/layout/hierarchy6"/>
    <dgm:cxn modelId="{5EEA3E49-BF07-4247-9313-034E6D4659E3}" type="presParOf" srcId="{5E5EDCE4-C545-4321-84C3-1C08087119B7}" destId="{7B1FDF0B-5A12-44E4-9BA3-F918BCB29A8C}" srcOrd="0" destOrd="0" presId="urn:microsoft.com/office/officeart/2005/8/layout/hierarchy6"/>
    <dgm:cxn modelId="{BFADA734-C455-411A-8473-AA7716CBEB62}" type="presParOf" srcId="{7B1FDF0B-5A12-44E4-9BA3-F918BCB29A8C}" destId="{9CDBDB13-F937-4A9C-8E6B-DF00468E1959}" srcOrd="0" destOrd="0" presId="urn:microsoft.com/office/officeart/2005/8/layout/hierarchy6"/>
    <dgm:cxn modelId="{093FA079-ECB0-4C7C-8545-6A43CCE782FC}" type="presParOf" srcId="{7B1FDF0B-5A12-44E4-9BA3-F918BCB29A8C}" destId="{AAC4F624-4E24-423E-A389-B8A623146C4C}" srcOrd="1" destOrd="0" presId="urn:microsoft.com/office/officeart/2005/8/layout/hierarchy6"/>
    <dgm:cxn modelId="{13F449D4-163E-4B6B-8AC8-2CE9A64D5CF8}" type="presParOf" srcId="{AAC4F624-4E24-423E-A389-B8A623146C4C}" destId="{A58F6DDC-D169-4A18-868D-54ECC91B4542}" srcOrd="0" destOrd="0" presId="urn:microsoft.com/office/officeart/2005/8/layout/hierarchy6"/>
    <dgm:cxn modelId="{A0C2A2D8-500C-4B24-9F54-37DED3E97A94}" type="presParOf" srcId="{A58F6DDC-D169-4A18-868D-54ECC91B4542}" destId="{492BCB82-DEA8-4B17-B478-738DFB81D4CA}" srcOrd="0" destOrd="0" presId="urn:microsoft.com/office/officeart/2005/8/layout/hierarchy6"/>
    <dgm:cxn modelId="{DF1F3BEF-E353-4999-B2F5-9B5056FB19BE}" type="presParOf" srcId="{A58F6DDC-D169-4A18-868D-54ECC91B4542}" destId="{549C0A49-6D6C-43AB-8211-C95696F71529}" srcOrd="1" destOrd="0" presId="urn:microsoft.com/office/officeart/2005/8/layout/hierarchy6"/>
    <dgm:cxn modelId="{89981DC1-B59E-474F-9452-31321D39BFEB}" type="presParOf" srcId="{549C0A49-6D6C-43AB-8211-C95696F71529}" destId="{A9C437B3-07F2-421F-BD9F-15F0E39294CB}" srcOrd="0" destOrd="0" presId="urn:microsoft.com/office/officeart/2005/8/layout/hierarchy6"/>
    <dgm:cxn modelId="{DC5AD5D7-4693-40DA-AC8B-D300CB780123}" type="presParOf" srcId="{549C0A49-6D6C-43AB-8211-C95696F71529}" destId="{49BA159C-42F5-40E0-8BF5-010F248BDEE9}" srcOrd="1" destOrd="0" presId="urn:microsoft.com/office/officeart/2005/8/layout/hierarchy6"/>
    <dgm:cxn modelId="{CE9AC24F-5AF2-4702-B3C7-8CBF8CEF9D74}" type="presParOf" srcId="{49BA159C-42F5-40E0-8BF5-010F248BDEE9}" destId="{E5E2E086-B8C4-4D8A-8D34-91E9E129B71D}" srcOrd="0" destOrd="0" presId="urn:microsoft.com/office/officeart/2005/8/layout/hierarchy6"/>
    <dgm:cxn modelId="{6E8DC787-D9A7-43B1-A6D3-5BF086A1C554}" type="presParOf" srcId="{49BA159C-42F5-40E0-8BF5-010F248BDEE9}" destId="{77E998EC-E5E7-498B-851B-D99051F0BB67}" srcOrd="1" destOrd="0" presId="urn:microsoft.com/office/officeart/2005/8/layout/hierarchy6"/>
    <dgm:cxn modelId="{61C4496C-6A31-48E2-9F8D-0C7BFFE28819}" type="presParOf" srcId="{77E998EC-E5E7-498B-851B-D99051F0BB67}" destId="{9A61523C-5392-4FA3-8E61-4048B1F5F3B2}" srcOrd="0" destOrd="0" presId="urn:microsoft.com/office/officeart/2005/8/layout/hierarchy6"/>
    <dgm:cxn modelId="{6422256A-7FD0-401F-B5A5-A6DAC66A3C5D}" type="presParOf" srcId="{77E998EC-E5E7-498B-851B-D99051F0BB67}" destId="{EE386E36-15DD-4145-9567-97DBEAA926FA}" srcOrd="1" destOrd="0" presId="urn:microsoft.com/office/officeart/2005/8/layout/hierarchy6"/>
    <dgm:cxn modelId="{FC0E4486-4792-4A34-A143-E129642D20A3}" type="presParOf" srcId="{EE386E36-15DD-4145-9567-97DBEAA926FA}" destId="{F364606A-C89A-412E-A247-42002A2B5D49}" srcOrd="0" destOrd="0" presId="urn:microsoft.com/office/officeart/2005/8/layout/hierarchy6"/>
    <dgm:cxn modelId="{AB77137A-0AFF-47CC-BDB4-4E454F69D2C7}" type="presParOf" srcId="{EE386E36-15DD-4145-9567-97DBEAA926FA}" destId="{92A47A70-EECC-463E-89D5-0886CC508205}" srcOrd="1" destOrd="0" presId="urn:microsoft.com/office/officeart/2005/8/layout/hierarchy6"/>
    <dgm:cxn modelId="{4038577F-77A8-4D60-828F-C2A862C3F00A}" type="presParOf" srcId="{549C0A49-6D6C-43AB-8211-C95696F71529}" destId="{29664528-4DAC-4304-8C9C-BF988DB0CE7B}" srcOrd="2" destOrd="0" presId="urn:microsoft.com/office/officeart/2005/8/layout/hierarchy6"/>
    <dgm:cxn modelId="{B28C4A4D-177B-42DD-9CAF-CD8DA5599979}" type="presParOf" srcId="{549C0A49-6D6C-43AB-8211-C95696F71529}" destId="{7F24B400-1438-47BC-A99D-39FA2905E8C3}" srcOrd="3" destOrd="0" presId="urn:microsoft.com/office/officeart/2005/8/layout/hierarchy6"/>
    <dgm:cxn modelId="{3E1D2D1D-1E22-4AC2-B55E-B2AF0974E973}" type="presParOf" srcId="{7F24B400-1438-47BC-A99D-39FA2905E8C3}" destId="{10709003-90DE-45A7-A721-BD7E8C5925EA}" srcOrd="0" destOrd="0" presId="urn:microsoft.com/office/officeart/2005/8/layout/hierarchy6"/>
    <dgm:cxn modelId="{0F03F77C-C467-42CD-8A02-9DA35DB24DE3}" type="presParOf" srcId="{7F24B400-1438-47BC-A99D-39FA2905E8C3}" destId="{DDA48EDE-8224-46DB-8D22-78FB34160815}" srcOrd="1" destOrd="0" presId="urn:microsoft.com/office/officeart/2005/8/layout/hierarchy6"/>
    <dgm:cxn modelId="{3D2A4527-436F-4587-A590-D5E4A25C83DE}" type="presParOf" srcId="{DDA48EDE-8224-46DB-8D22-78FB34160815}" destId="{D3A8587B-867C-484A-BAFC-806081B490D0}" srcOrd="0" destOrd="0" presId="urn:microsoft.com/office/officeart/2005/8/layout/hierarchy6"/>
    <dgm:cxn modelId="{C0270121-29E9-4B3D-AD1B-E016CBAFA7F6}" type="presParOf" srcId="{DDA48EDE-8224-46DB-8D22-78FB34160815}" destId="{F25017E5-8AA9-41CF-998E-5A6F79C45131}" srcOrd="1" destOrd="0" presId="urn:microsoft.com/office/officeart/2005/8/layout/hierarchy6"/>
    <dgm:cxn modelId="{F3F86AD8-3B6C-4622-8A7A-92CD9ADB6545}" type="presParOf" srcId="{F25017E5-8AA9-41CF-998E-5A6F79C45131}" destId="{0F070E4F-FB00-4E70-A9C7-00BDA7E46611}" srcOrd="0" destOrd="0" presId="urn:microsoft.com/office/officeart/2005/8/layout/hierarchy6"/>
    <dgm:cxn modelId="{F7E654E6-7C9A-4434-A07D-3F9AB8E669D9}" type="presParOf" srcId="{F25017E5-8AA9-41CF-998E-5A6F79C45131}" destId="{8357EF59-8963-423A-A706-7CCE51F9CC4D}" srcOrd="1" destOrd="0" presId="urn:microsoft.com/office/officeart/2005/8/layout/hierarchy6"/>
    <dgm:cxn modelId="{599104A7-D8E4-41B6-A497-8C10411E579C}" type="presParOf" srcId="{5E5EDCE4-C545-4321-84C3-1C08087119B7}" destId="{5E815EFC-9750-435E-B53F-E16FC6F5482C}" srcOrd="1" destOrd="0" presId="urn:microsoft.com/office/officeart/2005/8/layout/hierarchy6"/>
    <dgm:cxn modelId="{A1C944D0-4DF7-4CAF-98CD-5755587FE071}" type="presParOf" srcId="{5E815EFC-9750-435E-B53F-E16FC6F5482C}" destId="{2A03E074-39FA-46E9-AA70-40E581E6300C}" srcOrd="0" destOrd="0" presId="urn:microsoft.com/office/officeart/2005/8/layout/hierarchy6"/>
    <dgm:cxn modelId="{CDA90C1B-738A-4B22-AD96-27A84E4D70EF}" type="presParOf" srcId="{2A03E074-39FA-46E9-AA70-40E581E6300C}" destId="{F18F6684-38BB-45C3-A76F-457DAD082B23}" srcOrd="0" destOrd="0" presId="urn:microsoft.com/office/officeart/2005/8/layout/hierarchy6"/>
    <dgm:cxn modelId="{772B409E-DE89-4F6A-B317-48127E21F3BA}" type="presParOf" srcId="{2A03E074-39FA-46E9-AA70-40E581E6300C}" destId="{EDCCAFE4-EA96-4FEA-8623-B810B005DA97}" srcOrd="1" destOrd="0" presId="urn:microsoft.com/office/officeart/2005/8/layout/hierarchy6"/>
    <dgm:cxn modelId="{6444D13E-C094-4405-BFEA-2C82F79C44D5}" type="presParOf" srcId="{5E815EFC-9750-435E-B53F-E16FC6F5482C}" destId="{30DC7508-EC1E-4623-A54A-0878D9262BF0}" srcOrd="1" destOrd="0" presId="urn:microsoft.com/office/officeart/2005/8/layout/hierarchy6"/>
    <dgm:cxn modelId="{FBDCD837-19A2-494D-B027-4F36FE5605CF}" type="presParOf" srcId="{30DC7508-EC1E-4623-A54A-0878D9262BF0}" destId="{6EC59EEA-9AD7-4D0C-BA64-4D8E41A0239B}" srcOrd="0" destOrd="0" presId="urn:microsoft.com/office/officeart/2005/8/layout/hierarchy6"/>
    <dgm:cxn modelId="{3D754D1D-8BE5-49CC-B08F-7497168C49DC}" type="presParOf" srcId="{5E815EFC-9750-435E-B53F-E16FC6F5482C}" destId="{8ED6DBB8-37AD-44C8-A990-226F045A3D92}" srcOrd="2" destOrd="0" presId="urn:microsoft.com/office/officeart/2005/8/layout/hierarchy6"/>
    <dgm:cxn modelId="{C7486E76-DDB9-4102-8412-DA57BDCD673C}" type="presParOf" srcId="{8ED6DBB8-37AD-44C8-A990-226F045A3D92}" destId="{3D53DD0F-44D3-4396-BCC7-2DEDB4EE4467}" srcOrd="0" destOrd="0" presId="urn:microsoft.com/office/officeart/2005/8/layout/hierarchy6"/>
    <dgm:cxn modelId="{0C32095E-FD46-4C54-87BA-F16567814DE2}" type="presParOf" srcId="{8ED6DBB8-37AD-44C8-A990-226F045A3D92}" destId="{9F9BC587-A478-402D-A4AA-72250E3494CD}" srcOrd="1" destOrd="0" presId="urn:microsoft.com/office/officeart/2005/8/layout/hierarchy6"/>
    <dgm:cxn modelId="{A53F4613-D438-4E78-8A85-99BFE94CB5AF}" type="presParOf" srcId="{5E815EFC-9750-435E-B53F-E16FC6F5482C}" destId="{077460B7-2C4B-4264-8C40-D27B13E339C3}" srcOrd="3" destOrd="0" presId="urn:microsoft.com/office/officeart/2005/8/layout/hierarchy6"/>
    <dgm:cxn modelId="{F7C7CBA0-29CB-42CC-B1E9-9FB9C9060515}" type="presParOf" srcId="{077460B7-2C4B-4264-8C40-D27B13E339C3}" destId="{152BAE66-6755-45A6-B297-C283E96058A8}" srcOrd="0" destOrd="0" presId="urn:microsoft.com/office/officeart/2005/8/layout/hierarchy6"/>
    <dgm:cxn modelId="{2DC7FBDD-849C-4CB2-BD12-E1D765CB2106}" type="presParOf" srcId="{5E815EFC-9750-435E-B53F-E16FC6F5482C}" destId="{7E99A7A9-2E79-41D6-BA61-8ED563F391C2}" srcOrd="4" destOrd="0" presId="urn:microsoft.com/office/officeart/2005/8/layout/hierarchy6"/>
    <dgm:cxn modelId="{B68D7B9F-5070-49C2-A51B-8B2CAAA84073}" type="presParOf" srcId="{7E99A7A9-2E79-41D6-BA61-8ED563F391C2}" destId="{DBA1520F-5516-4433-91D8-EA9AD6EDB239}" srcOrd="0" destOrd="0" presId="urn:microsoft.com/office/officeart/2005/8/layout/hierarchy6"/>
    <dgm:cxn modelId="{949165FE-8753-44B6-B428-2DE775817971}" type="presParOf" srcId="{7E99A7A9-2E79-41D6-BA61-8ED563F391C2}" destId="{4334B11E-62CE-4808-8AF8-F7D4896790D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37C915-D0B1-4F9F-9681-E9D893F196AD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6266CF41-295F-4FAF-B2CA-4ED2B86AD996}">
      <dgm:prSet phldrT="[טקסט]"/>
      <dgm:spPr/>
      <dgm:t>
        <a:bodyPr/>
        <a:lstStyle/>
        <a:p>
          <a:pPr rtl="1"/>
          <a:r>
            <a:rPr lang="he-IL" dirty="0" smtClean="0"/>
            <a:t>היכי דמי?</a:t>
          </a:r>
          <a:endParaRPr lang="he-IL" dirty="0"/>
        </a:p>
      </dgm:t>
    </dgm:pt>
    <dgm:pt modelId="{FECBFB6E-5F5D-43EB-BA51-969BBCE6B578}" type="parTrans" cxnId="{D534F7B8-8D1E-45B0-ABBD-7A958DE73FC9}">
      <dgm:prSet/>
      <dgm:spPr/>
      <dgm:t>
        <a:bodyPr/>
        <a:lstStyle/>
        <a:p>
          <a:pPr rtl="1"/>
          <a:endParaRPr lang="he-IL"/>
        </a:p>
      </dgm:t>
    </dgm:pt>
    <dgm:pt modelId="{0E9E11E7-7C5D-45B4-A256-4DAE0E519AB2}" type="sibTrans" cxnId="{D534F7B8-8D1E-45B0-ABBD-7A958DE73FC9}">
      <dgm:prSet/>
      <dgm:spPr/>
      <dgm:t>
        <a:bodyPr/>
        <a:lstStyle/>
        <a:p>
          <a:pPr rtl="1"/>
          <a:endParaRPr lang="he-IL"/>
        </a:p>
      </dgm:t>
    </dgm:pt>
    <dgm:pt modelId="{D4E9406C-EEF3-4B34-A004-BAB12428E573}">
      <dgm:prSet phldrT="[טקסט]"/>
      <dgm:spPr/>
      <dgm:t>
        <a:bodyPr/>
        <a:lstStyle/>
        <a:p>
          <a:pPr rtl="1"/>
          <a:r>
            <a:rPr lang="he-IL" dirty="0" smtClean="0"/>
            <a:t>אם דרך </a:t>
          </a:r>
          <a:r>
            <a:rPr lang="he-IL" dirty="0" err="1" smtClean="0"/>
            <a:t>הינוח</a:t>
          </a:r>
          <a:endParaRPr lang="he-IL" dirty="0"/>
        </a:p>
      </dgm:t>
    </dgm:pt>
    <dgm:pt modelId="{B22A1DD9-6C9B-4B90-9CE5-44F3020B89DE}" type="parTrans" cxnId="{1F3F4280-4AD1-42FA-80FD-15E10173658F}">
      <dgm:prSet/>
      <dgm:spPr/>
      <dgm:t>
        <a:bodyPr/>
        <a:lstStyle/>
        <a:p>
          <a:pPr rtl="1"/>
          <a:endParaRPr lang="he-IL"/>
        </a:p>
      </dgm:t>
    </dgm:pt>
    <dgm:pt modelId="{001985FE-34FC-4874-BAB8-D11F15E0CA5D}" type="sibTrans" cxnId="{1F3F4280-4AD1-42FA-80FD-15E10173658F}">
      <dgm:prSet/>
      <dgm:spPr/>
      <dgm:t>
        <a:bodyPr/>
        <a:lstStyle/>
        <a:p>
          <a:pPr rtl="1"/>
          <a:endParaRPr lang="he-IL"/>
        </a:p>
      </dgm:t>
    </dgm:pt>
    <dgm:pt modelId="{518003D1-7EF3-462C-9524-334C6ABE7537}">
      <dgm:prSet phldrT="[טקסט]"/>
      <dgm:spPr/>
      <dgm:t>
        <a:bodyPr/>
        <a:lstStyle/>
        <a:p>
          <a:pPr rtl="1"/>
          <a:r>
            <a:rPr lang="he-IL" dirty="0" smtClean="0"/>
            <a:t>אפילו פחות מכך, גם לא.</a:t>
          </a:r>
          <a:endParaRPr lang="he-IL" dirty="0"/>
        </a:p>
      </dgm:t>
    </dgm:pt>
    <dgm:pt modelId="{9E52A785-2D10-404C-BC03-B9D8AC1C48FF}" type="parTrans" cxnId="{7E4AAE5D-9EF3-44EB-8825-3772E496B5E1}">
      <dgm:prSet/>
      <dgm:spPr/>
      <dgm:t>
        <a:bodyPr/>
        <a:lstStyle/>
        <a:p>
          <a:pPr rtl="1"/>
          <a:endParaRPr lang="he-IL"/>
        </a:p>
      </dgm:t>
    </dgm:pt>
    <dgm:pt modelId="{D1FCCB4B-3939-4642-89D5-E56824CFE840}" type="sibTrans" cxnId="{7E4AAE5D-9EF3-44EB-8825-3772E496B5E1}">
      <dgm:prSet/>
      <dgm:spPr/>
      <dgm:t>
        <a:bodyPr/>
        <a:lstStyle/>
        <a:p>
          <a:pPr rtl="1"/>
          <a:endParaRPr lang="he-IL"/>
        </a:p>
      </dgm:t>
    </dgm:pt>
    <dgm:pt modelId="{1751F714-6CA0-4C3F-8190-E7F894213CDE}">
      <dgm:prSet phldrT="[טקסט]"/>
      <dgm:spPr/>
      <dgm:t>
        <a:bodyPr/>
        <a:lstStyle/>
        <a:p>
          <a:pPr rtl="1"/>
          <a:r>
            <a:rPr lang="he-IL" dirty="0" smtClean="0"/>
            <a:t>אם דרך נפילה</a:t>
          </a:r>
          <a:endParaRPr lang="he-IL" dirty="0"/>
        </a:p>
      </dgm:t>
    </dgm:pt>
    <dgm:pt modelId="{97949630-07A9-41C1-836C-ACA2E107020D}" type="parTrans" cxnId="{7FB86BD6-98A7-49E9-9028-58F88AFFFE63}">
      <dgm:prSet/>
      <dgm:spPr/>
      <dgm:t>
        <a:bodyPr/>
        <a:lstStyle/>
        <a:p>
          <a:pPr rtl="1"/>
          <a:endParaRPr lang="he-IL"/>
        </a:p>
      </dgm:t>
    </dgm:pt>
    <dgm:pt modelId="{FA2C45C4-7E07-4153-AFA2-FF4BDF5A8E67}" type="sibTrans" cxnId="{7FB86BD6-98A7-49E9-9028-58F88AFFFE63}">
      <dgm:prSet/>
      <dgm:spPr/>
      <dgm:t>
        <a:bodyPr/>
        <a:lstStyle/>
        <a:p>
          <a:pPr rtl="1"/>
          <a:endParaRPr lang="he-IL"/>
        </a:p>
      </dgm:t>
    </dgm:pt>
    <dgm:pt modelId="{3B72FB42-D4BC-4DE0-BD5D-C201425FF3C4}">
      <dgm:prSet phldrT="[טקסט]"/>
      <dgm:spPr/>
      <dgm:t>
        <a:bodyPr/>
        <a:lstStyle/>
        <a:p>
          <a:pPr rtl="1"/>
          <a:r>
            <a:rPr lang="he-IL" dirty="0" smtClean="0"/>
            <a:t>אפילו יותר, גם.</a:t>
          </a:r>
          <a:endParaRPr lang="he-IL" dirty="0"/>
        </a:p>
      </dgm:t>
    </dgm:pt>
    <dgm:pt modelId="{102080CC-1B16-426B-ABE5-6FC371911C69}" type="parTrans" cxnId="{25A348D5-7ACF-4EC9-9A6A-7822A6841537}">
      <dgm:prSet/>
      <dgm:spPr/>
      <dgm:t>
        <a:bodyPr/>
        <a:lstStyle/>
        <a:p>
          <a:pPr rtl="1"/>
          <a:endParaRPr lang="he-IL"/>
        </a:p>
      </dgm:t>
    </dgm:pt>
    <dgm:pt modelId="{AD98D94B-05E2-4BEA-B07A-EF816C4CDA3C}" type="sibTrans" cxnId="{25A348D5-7ACF-4EC9-9A6A-7822A6841537}">
      <dgm:prSet/>
      <dgm:spPr/>
      <dgm:t>
        <a:bodyPr/>
        <a:lstStyle/>
        <a:p>
          <a:pPr rtl="1"/>
          <a:endParaRPr lang="he-IL"/>
        </a:p>
      </dgm:t>
    </dgm:pt>
    <dgm:pt modelId="{E086F49F-0AE0-4A08-8FFA-A5B422862B38}">
      <dgm:prSet phldrT="[טקסט]"/>
      <dgm:spPr/>
      <dgm:t>
        <a:bodyPr/>
        <a:lstStyle/>
        <a:p>
          <a:pPr rtl="1"/>
          <a:r>
            <a:rPr lang="he-IL" dirty="0" smtClean="0"/>
            <a:t>כותרת הקושיה</a:t>
          </a:r>
          <a:endParaRPr lang="he-IL" dirty="0"/>
        </a:p>
      </dgm:t>
    </dgm:pt>
    <dgm:pt modelId="{8CAD0069-23D1-45EF-BC84-086582FCE993}" type="parTrans" cxnId="{4BEF28E1-E40E-4BC0-8AA3-0EE834C4CDA2}">
      <dgm:prSet/>
      <dgm:spPr/>
      <dgm:t>
        <a:bodyPr/>
        <a:lstStyle/>
        <a:p>
          <a:pPr rtl="1"/>
          <a:endParaRPr lang="he-IL"/>
        </a:p>
      </dgm:t>
    </dgm:pt>
    <dgm:pt modelId="{4D774E13-8FD0-4630-BC4B-85148169BBBB}" type="sibTrans" cxnId="{4BEF28E1-E40E-4BC0-8AA3-0EE834C4CDA2}">
      <dgm:prSet/>
      <dgm:spPr/>
      <dgm:t>
        <a:bodyPr/>
        <a:lstStyle/>
        <a:p>
          <a:pPr rtl="1"/>
          <a:endParaRPr lang="he-IL"/>
        </a:p>
      </dgm:t>
    </dgm:pt>
    <dgm:pt modelId="{49F1F465-3FFF-4F62-8E31-9449D7491F31}">
      <dgm:prSet phldrT="[טקסט]"/>
      <dgm:spPr/>
      <dgm:t>
        <a:bodyPr/>
        <a:lstStyle/>
        <a:p>
          <a:pPr rtl="1"/>
          <a:r>
            <a:rPr lang="he-IL" dirty="0" smtClean="0"/>
            <a:t>תיאור המקרה</a:t>
          </a:r>
          <a:endParaRPr lang="he-IL" dirty="0"/>
        </a:p>
      </dgm:t>
    </dgm:pt>
    <dgm:pt modelId="{23E28287-BE56-4F1D-9921-16BBF5D52572}" type="parTrans" cxnId="{E32DAA31-C1D4-4FC9-9613-568697E93D3B}">
      <dgm:prSet/>
      <dgm:spPr/>
      <dgm:t>
        <a:bodyPr/>
        <a:lstStyle/>
        <a:p>
          <a:pPr rtl="1"/>
          <a:endParaRPr lang="he-IL"/>
        </a:p>
      </dgm:t>
    </dgm:pt>
    <dgm:pt modelId="{5A325055-1149-4ECD-B055-455CDE8CC701}" type="sibTrans" cxnId="{E32DAA31-C1D4-4FC9-9613-568697E93D3B}">
      <dgm:prSet/>
      <dgm:spPr/>
      <dgm:t>
        <a:bodyPr/>
        <a:lstStyle/>
        <a:p>
          <a:pPr rtl="1"/>
          <a:endParaRPr lang="he-IL"/>
        </a:p>
      </dgm:t>
    </dgm:pt>
    <dgm:pt modelId="{AE2FA849-5E3B-4142-B283-2A7FF85E91F3}">
      <dgm:prSet phldrT="[טקסט]"/>
      <dgm:spPr/>
      <dgm:t>
        <a:bodyPr/>
        <a:lstStyle/>
        <a:p>
          <a:pPr rtl="1"/>
          <a:r>
            <a:rPr lang="he-IL" dirty="0" smtClean="0"/>
            <a:t>מסקנה</a:t>
          </a:r>
          <a:endParaRPr lang="he-IL" dirty="0"/>
        </a:p>
      </dgm:t>
    </dgm:pt>
    <dgm:pt modelId="{B329391A-D1B0-49C8-8E34-2FE4A656A293}" type="parTrans" cxnId="{F0B82051-9100-4C96-987B-2D0DABDB5456}">
      <dgm:prSet/>
      <dgm:spPr/>
      <dgm:t>
        <a:bodyPr/>
        <a:lstStyle/>
        <a:p>
          <a:pPr rtl="1"/>
          <a:endParaRPr lang="he-IL"/>
        </a:p>
      </dgm:t>
    </dgm:pt>
    <dgm:pt modelId="{75CBB334-6891-4D60-92BA-00E67C68D5DD}" type="sibTrans" cxnId="{F0B82051-9100-4C96-987B-2D0DABDB5456}">
      <dgm:prSet/>
      <dgm:spPr/>
      <dgm:t>
        <a:bodyPr/>
        <a:lstStyle/>
        <a:p>
          <a:pPr rtl="1"/>
          <a:endParaRPr lang="he-IL"/>
        </a:p>
      </dgm:t>
    </dgm:pt>
    <dgm:pt modelId="{5E5EDCE4-C545-4321-84C3-1C08087119B7}" type="pres">
      <dgm:prSet presAssocID="{F437C915-D0B1-4F9F-9681-E9D893F196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B1FDF0B-5A12-44E4-9BA3-F918BCB29A8C}" type="pres">
      <dgm:prSet presAssocID="{F437C915-D0B1-4F9F-9681-E9D893F196AD}" presName="hierFlow" presStyleCnt="0"/>
      <dgm:spPr/>
    </dgm:pt>
    <dgm:pt modelId="{9CDBDB13-F937-4A9C-8E6B-DF00468E1959}" type="pres">
      <dgm:prSet presAssocID="{F437C915-D0B1-4F9F-9681-E9D893F196AD}" presName="firstBuf" presStyleCnt="0"/>
      <dgm:spPr/>
    </dgm:pt>
    <dgm:pt modelId="{AAC4F624-4E24-423E-A389-B8A623146C4C}" type="pres">
      <dgm:prSet presAssocID="{F437C915-D0B1-4F9F-9681-E9D893F196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58F6DDC-D169-4A18-868D-54ECC91B4542}" type="pres">
      <dgm:prSet presAssocID="{6266CF41-295F-4FAF-B2CA-4ED2B86AD996}" presName="Name14" presStyleCnt="0"/>
      <dgm:spPr/>
    </dgm:pt>
    <dgm:pt modelId="{492BCB82-DEA8-4B17-B478-738DFB81D4CA}" type="pres">
      <dgm:prSet presAssocID="{6266CF41-295F-4FAF-B2CA-4ED2B86AD996}" presName="level1Shape" presStyleLbl="node0" presStyleIdx="0" presStyleCnt="1" custScaleX="1152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49C0A49-6D6C-43AB-8211-C95696F71529}" type="pres">
      <dgm:prSet presAssocID="{6266CF41-295F-4FAF-B2CA-4ED2B86AD996}" presName="hierChild2" presStyleCnt="0"/>
      <dgm:spPr/>
    </dgm:pt>
    <dgm:pt modelId="{A9C437B3-07F2-421F-BD9F-15F0E39294CB}" type="pres">
      <dgm:prSet presAssocID="{B22A1DD9-6C9B-4B90-9CE5-44F3020B89DE}" presName="Name19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49BA159C-42F5-40E0-8BF5-010F248BDEE9}" type="pres">
      <dgm:prSet presAssocID="{D4E9406C-EEF3-4B34-A004-BAB12428E573}" presName="Name21" presStyleCnt="0"/>
      <dgm:spPr/>
    </dgm:pt>
    <dgm:pt modelId="{E5E2E086-B8C4-4D8A-8D34-91E9E129B71D}" type="pres">
      <dgm:prSet presAssocID="{D4E9406C-EEF3-4B34-A004-BAB12428E573}" presName="level2Shape" presStyleLbl="node2" presStyleIdx="0" presStyleCnt="2"/>
      <dgm:spPr/>
      <dgm:t>
        <a:bodyPr/>
        <a:lstStyle/>
        <a:p>
          <a:pPr rtl="1"/>
          <a:endParaRPr lang="he-IL"/>
        </a:p>
      </dgm:t>
    </dgm:pt>
    <dgm:pt modelId="{77E998EC-E5E7-498B-851B-D99051F0BB67}" type="pres">
      <dgm:prSet presAssocID="{D4E9406C-EEF3-4B34-A004-BAB12428E573}" presName="hierChild3" presStyleCnt="0"/>
      <dgm:spPr/>
    </dgm:pt>
    <dgm:pt modelId="{9A61523C-5392-4FA3-8E61-4048B1F5F3B2}" type="pres">
      <dgm:prSet presAssocID="{9E52A785-2D10-404C-BC03-B9D8AC1C48FF}" presName="Name19" presStyleLbl="parChTrans1D3" presStyleIdx="0" presStyleCnt="2"/>
      <dgm:spPr/>
      <dgm:t>
        <a:bodyPr/>
        <a:lstStyle/>
        <a:p>
          <a:pPr rtl="1"/>
          <a:endParaRPr lang="he-IL"/>
        </a:p>
      </dgm:t>
    </dgm:pt>
    <dgm:pt modelId="{EE386E36-15DD-4145-9567-97DBEAA926FA}" type="pres">
      <dgm:prSet presAssocID="{518003D1-7EF3-462C-9524-334C6ABE7537}" presName="Name21" presStyleCnt="0"/>
      <dgm:spPr/>
    </dgm:pt>
    <dgm:pt modelId="{F364606A-C89A-412E-A247-42002A2B5D49}" type="pres">
      <dgm:prSet presAssocID="{518003D1-7EF3-462C-9524-334C6ABE7537}" presName="level2Shape" presStyleLbl="node3" presStyleIdx="0" presStyleCnt="2"/>
      <dgm:spPr/>
      <dgm:t>
        <a:bodyPr/>
        <a:lstStyle/>
        <a:p>
          <a:pPr rtl="1"/>
          <a:endParaRPr lang="he-IL"/>
        </a:p>
      </dgm:t>
    </dgm:pt>
    <dgm:pt modelId="{92A47A70-EECC-463E-89D5-0886CC508205}" type="pres">
      <dgm:prSet presAssocID="{518003D1-7EF3-462C-9524-334C6ABE7537}" presName="hierChild3" presStyleCnt="0"/>
      <dgm:spPr/>
    </dgm:pt>
    <dgm:pt modelId="{29664528-4DAC-4304-8C9C-BF988DB0CE7B}" type="pres">
      <dgm:prSet presAssocID="{97949630-07A9-41C1-836C-ACA2E107020D}" presName="Name19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7F24B400-1438-47BC-A99D-39FA2905E8C3}" type="pres">
      <dgm:prSet presAssocID="{1751F714-6CA0-4C3F-8190-E7F894213CDE}" presName="Name21" presStyleCnt="0"/>
      <dgm:spPr/>
    </dgm:pt>
    <dgm:pt modelId="{10709003-90DE-45A7-A721-BD7E8C5925EA}" type="pres">
      <dgm:prSet presAssocID="{1751F714-6CA0-4C3F-8190-E7F894213CDE}" presName="level2Shape" presStyleLbl="node2" presStyleIdx="1" presStyleCnt="2"/>
      <dgm:spPr/>
      <dgm:t>
        <a:bodyPr/>
        <a:lstStyle/>
        <a:p>
          <a:pPr rtl="1"/>
          <a:endParaRPr lang="he-IL"/>
        </a:p>
      </dgm:t>
    </dgm:pt>
    <dgm:pt modelId="{DDA48EDE-8224-46DB-8D22-78FB34160815}" type="pres">
      <dgm:prSet presAssocID="{1751F714-6CA0-4C3F-8190-E7F894213CDE}" presName="hierChild3" presStyleCnt="0"/>
      <dgm:spPr/>
    </dgm:pt>
    <dgm:pt modelId="{D3A8587B-867C-484A-BAFC-806081B490D0}" type="pres">
      <dgm:prSet presAssocID="{102080CC-1B16-426B-ABE5-6FC371911C69}" presName="Name19" presStyleLbl="parChTrans1D3" presStyleIdx="1" presStyleCnt="2"/>
      <dgm:spPr/>
      <dgm:t>
        <a:bodyPr/>
        <a:lstStyle/>
        <a:p>
          <a:pPr rtl="1"/>
          <a:endParaRPr lang="he-IL"/>
        </a:p>
      </dgm:t>
    </dgm:pt>
    <dgm:pt modelId="{F25017E5-8AA9-41CF-998E-5A6F79C45131}" type="pres">
      <dgm:prSet presAssocID="{3B72FB42-D4BC-4DE0-BD5D-C201425FF3C4}" presName="Name21" presStyleCnt="0"/>
      <dgm:spPr/>
    </dgm:pt>
    <dgm:pt modelId="{0F070E4F-FB00-4E70-A9C7-00BDA7E46611}" type="pres">
      <dgm:prSet presAssocID="{3B72FB42-D4BC-4DE0-BD5D-C201425FF3C4}" presName="level2Shape" presStyleLbl="node3" presStyleIdx="1" presStyleCnt="2"/>
      <dgm:spPr/>
      <dgm:t>
        <a:bodyPr/>
        <a:lstStyle/>
        <a:p>
          <a:pPr rtl="1"/>
          <a:endParaRPr lang="he-IL"/>
        </a:p>
      </dgm:t>
    </dgm:pt>
    <dgm:pt modelId="{8357EF59-8963-423A-A706-7CCE51F9CC4D}" type="pres">
      <dgm:prSet presAssocID="{3B72FB42-D4BC-4DE0-BD5D-C201425FF3C4}" presName="hierChild3" presStyleCnt="0"/>
      <dgm:spPr/>
    </dgm:pt>
    <dgm:pt modelId="{5E815EFC-9750-435E-B53F-E16FC6F5482C}" type="pres">
      <dgm:prSet presAssocID="{F437C915-D0B1-4F9F-9681-E9D893F196AD}" presName="bgShapesFlow" presStyleCnt="0"/>
      <dgm:spPr/>
    </dgm:pt>
    <dgm:pt modelId="{2A03E074-39FA-46E9-AA70-40E581E6300C}" type="pres">
      <dgm:prSet presAssocID="{E086F49F-0AE0-4A08-8FFA-A5B422862B38}" presName="rectComp" presStyleCnt="0"/>
      <dgm:spPr/>
    </dgm:pt>
    <dgm:pt modelId="{F18F6684-38BB-45C3-A76F-457DAD082B23}" type="pres">
      <dgm:prSet presAssocID="{E086F49F-0AE0-4A08-8FFA-A5B422862B38}" presName="bgRect" presStyleLbl="bgShp" presStyleIdx="0" presStyleCnt="3"/>
      <dgm:spPr/>
      <dgm:t>
        <a:bodyPr/>
        <a:lstStyle/>
        <a:p>
          <a:pPr rtl="1"/>
          <a:endParaRPr lang="he-IL"/>
        </a:p>
      </dgm:t>
    </dgm:pt>
    <dgm:pt modelId="{EDCCAFE4-EA96-4FEA-8623-B810B005DA97}" type="pres">
      <dgm:prSet presAssocID="{E086F49F-0AE0-4A08-8FFA-A5B422862B38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0DC7508-EC1E-4623-A54A-0878D9262BF0}" type="pres">
      <dgm:prSet presAssocID="{E086F49F-0AE0-4A08-8FFA-A5B422862B38}" presName="spComp" presStyleCnt="0"/>
      <dgm:spPr/>
    </dgm:pt>
    <dgm:pt modelId="{6EC59EEA-9AD7-4D0C-BA64-4D8E41A0239B}" type="pres">
      <dgm:prSet presAssocID="{E086F49F-0AE0-4A08-8FFA-A5B422862B38}" presName="vSp" presStyleCnt="0"/>
      <dgm:spPr/>
    </dgm:pt>
    <dgm:pt modelId="{8ED6DBB8-37AD-44C8-A990-226F045A3D92}" type="pres">
      <dgm:prSet presAssocID="{49F1F465-3FFF-4F62-8E31-9449D7491F31}" presName="rectComp" presStyleCnt="0"/>
      <dgm:spPr/>
    </dgm:pt>
    <dgm:pt modelId="{3D53DD0F-44D3-4396-BCC7-2DEDB4EE4467}" type="pres">
      <dgm:prSet presAssocID="{49F1F465-3FFF-4F62-8E31-9449D7491F31}" presName="bgRect" presStyleLbl="bgShp" presStyleIdx="1" presStyleCnt="3"/>
      <dgm:spPr/>
      <dgm:t>
        <a:bodyPr/>
        <a:lstStyle/>
        <a:p>
          <a:pPr rtl="1"/>
          <a:endParaRPr lang="he-IL"/>
        </a:p>
      </dgm:t>
    </dgm:pt>
    <dgm:pt modelId="{9F9BC587-A478-402D-A4AA-72250E3494CD}" type="pres">
      <dgm:prSet presAssocID="{49F1F465-3FFF-4F62-8E31-9449D7491F31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7460B7-2C4B-4264-8C40-D27B13E339C3}" type="pres">
      <dgm:prSet presAssocID="{49F1F465-3FFF-4F62-8E31-9449D7491F31}" presName="spComp" presStyleCnt="0"/>
      <dgm:spPr/>
    </dgm:pt>
    <dgm:pt modelId="{152BAE66-6755-45A6-B297-C283E96058A8}" type="pres">
      <dgm:prSet presAssocID="{49F1F465-3FFF-4F62-8E31-9449D7491F31}" presName="vSp" presStyleCnt="0"/>
      <dgm:spPr/>
    </dgm:pt>
    <dgm:pt modelId="{7E99A7A9-2E79-41D6-BA61-8ED563F391C2}" type="pres">
      <dgm:prSet presAssocID="{AE2FA849-5E3B-4142-B283-2A7FF85E91F3}" presName="rectComp" presStyleCnt="0"/>
      <dgm:spPr/>
    </dgm:pt>
    <dgm:pt modelId="{DBA1520F-5516-4433-91D8-EA9AD6EDB239}" type="pres">
      <dgm:prSet presAssocID="{AE2FA849-5E3B-4142-B283-2A7FF85E91F3}" presName="bgRect" presStyleLbl="bgShp" presStyleIdx="2" presStyleCnt="3"/>
      <dgm:spPr/>
      <dgm:t>
        <a:bodyPr/>
        <a:lstStyle/>
        <a:p>
          <a:pPr rtl="1"/>
          <a:endParaRPr lang="he-IL"/>
        </a:p>
      </dgm:t>
    </dgm:pt>
    <dgm:pt modelId="{4334B11E-62CE-4808-8AF8-F7D4896790DB}" type="pres">
      <dgm:prSet presAssocID="{AE2FA849-5E3B-4142-B283-2A7FF85E91F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352481E-7ECB-4882-96FE-621B8751CCBF}" type="presOf" srcId="{AE2FA849-5E3B-4142-B283-2A7FF85E91F3}" destId="{DBA1520F-5516-4433-91D8-EA9AD6EDB239}" srcOrd="0" destOrd="0" presId="urn:microsoft.com/office/officeart/2005/8/layout/hierarchy6"/>
    <dgm:cxn modelId="{8AE2D703-3949-421B-A32A-CB2C98709112}" type="presOf" srcId="{6266CF41-295F-4FAF-B2CA-4ED2B86AD996}" destId="{492BCB82-DEA8-4B17-B478-738DFB81D4CA}" srcOrd="0" destOrd="0" presId="urn:microsoft.com/office/officeart/2005/8/layout/hierarchy6"/>
    <dgm:cxn modelId="{7E4AAE5D-9EF3-44EB-8825-3772E496B5E1}" srcId="{D4E9406C-EEF3-4B34-A004-BAB12428E573}" destId="{518003D1-7EF3-462C-9524-334C6ABE7537}" srcOrd="0" destOrd="0" parTransId="{9E52A785-2D10-404C-BC03-B9D8AC1C48FF}" sibTransId="{D1FCCB4B-3939-4642-89D5-E56824CFE840}"/>
    <dgm:cxn modelId="{F0B82051-9100-4C96-987B-2D0DABDB5456}" srcId="{F437C915-D0B1-4F9F-9681-E9D893F196AD}" destId="{AE2FA849-5E3B-4142-B283-2A7FF85E91F3}" srcOrd="3" destOrd="0" parTransId="{B329391A-D1B0-49C8-8E34-2FE4A656A293}" sibTransId="{75CBB334-6891-4D60-92BA-00E67C68D5DD}"/>
    <dgm:cxn modelId="{1F3F4280-4AD1-42FA-80FD-15E10173658F}" srcId="{6266CF41-295F-4FAF-B2CA-4ED2B86AD996}" destId="{D4E9406C-EEF3-4B34-A004-BAB12428E573}" srcOrd="0" destOrd="0" parTransId="{B22A1DD9-6C9B-4B90-9CE5-44F3020B89DE}" sibTransId="{001985FE-34FC-4874-BAB8-D11F15E0CA5D}"/>
    <dgm:cxn modelId="{25A348D5-7ACF-4EC9-9A6A-7822A6841537}" srcId="{1751F714-6CA0-4C3F-8190-E7F894213CDE}" destId="{3B72FB42-D4BC-4DE0-BD5D-C201425FF3C4}" srcOrd="0" destOrd="0" parTransId="{102080CC-1B16-426B-ABE5-6FC371911C69}" sibTransId="{AD98D94B-05E2-4BEA-B07A-EF816C4CDA3C}"/>
    <dgm:cxn modelId="{293E833E-FEA9-4DFB-BE7F-0132D7E72E43}" type="presOf" srcId="{518003D1-7EF3-462C-9524-334C6ABE7537}" destId="{F364606A-C89A-412E-A247-42002A2B5D49}" srcOrd="0" destOrd="0" presId="urn:microsoft.com/office/officeart/2005/8/layout/hierarchy6"/>
    <dgm:cxn modelId="{0542DD2E-2BC3-4168-87C8-586BD139A7B5}" type="presOf" srcId="{3B72FB42-D4BC-4DE0-BD5D-C201425FF3C4}" destId="{0F070E4F-FB00-4E70-A9C7-00BDA7E46611}" srcOrd="0" destOrd="0" presId="urn:microsoft.com/office/officeart/2005/8/layout/hierarchy6"/>
    <dgm:cxn modelId="{E32DAA31-C1D4-4FC9-9613-568697E93D3B}" srcId="{F437C915-D0B1-4F9F-9681-E9D893F196AD}" destId="{49F1F465-3FFF-4F62-8E31-9449D7491F31}" srcOrd="2" destOrd="0" parTransId="{23E28287-BE56-4F1D-9921-16BBF5D52572}" sibTransId="{5A325055-1149-4ECD-B055-455CDE8CC701}"/>
    <dgm:cxn modelId="{4BEF28E1-E40E-4BC0-8AA3-0EE834C4CDA2}" srcId="{F437C915-D0B1-4F9F-9681-E9D893F196AD}" destId="{E086F49F-0AE0-4A08-8FFA-A5B422862B38}" srcOrd="1" destOrd="0" parTransId="{8CAD0069-23D1-45EF-BC84-086582FCE993}" sibTransId="{4D774E13-8FD0-4630-BC4B-85148169BBBB}"/>
    <dgm:cxn modelId="{C0A54DD4-26F3-4CDF-B30B-9B4E30401C09}" type="presOf" srcId="{D4E9406C-EEF3-4B34-A004-BAB12428E573}" destId="{E5E2E086-B8C4-4D8A-8D34-91E9E129B71D}" srcOrd="0" destOrd="0" presId="urn:microsoft.com/office/officeart/2005/8/layout/hierarchy6"/>
    <dgm:cxn modelId="{126509A4-3ADB-46E6-8E63-14D95BAD6443}" type="presOf" srcId="{B22A1DD9-6C9B-4B90-9CE5-44F3020B89DE}" destId="{A9C437B3-07F2-421F-BD9F-15F0E39294CB}" srcOrd="0" destOrd="0" presId="urn:microsoft.com/office/officeart/2005/8/layout/hierarchy6"/>
    <dgm:cxn modelId="{BF8588BA-B690-4CE8-9B1F-8958AC78AB38}" type="presOf" srcId="{49F1F465-3FFF-4F62-8E31-9449D7491F31}" destId="{9F9BC587-A478-402D-A4AA-72250E3494CD}" srcOrd="1" destOrd="0" presId="urn:microsoft.com/office/officeart/2005/8/layout/hierarchy6"/>
    <dgm:cxn modelId="{CBE94B2E-55F7-4007-B63F-56AC09168F06}" type="presOf" srcId="{97949630-07A9-41C1-836C-ACA2E107020D}" destId="{29664528-4DAC-4304-8C9C-BF988DB0CE7B}" srcOrd="0" destOrd="0" presId="urn:microsoft.com/office/officeart/2005/8/layout/hierarchy6"/>
    <dgm:cxn modelId="{815B9CF7-D0A4-40BB-976D-3408E960BCC6}" type="presOf" srcId="{9E52A785-2D10-404C-BC03-B9D8AC1C48FF}" destId="{9A61523C-5392-4FA3-8E61-4048B1F5F3B2}" srcOrd="0" destOrd="0" presId="urn:microsoft.com/office/officeart/2005/8/layout/hierarchy6"/>
    <dgm:cxn modelId="{F0D78E8F-DD47-4DEB-B34D-D1CBC7333EFA}" type="presOf" srcId="{E086F49F-0AE0-4A08-8FFA-A5B422862B38}" destId="{EDCCAFE4-EA96-4FEA-8623-B810B005DA97}" srcOrd="1" destOrd="0" presId="urn:microsoft.com/office/officeart/2005/8/layout/hierarchy6"/>
    <dgm:cxn modelId="{4589E2C3-D4AD-487F-AEA5-187D25A62B57}" type="presOf" srcId="{F437C915-D0B1-4F9F-9681-E9D893F196AD}" destId="{5E5EDCE4-C545-4321-84C3-1C08087119B7}" srcOrd="0" destOrd="0" presId="urn:microsoft.com/office/officeart/2005/8/layout/hierarchy6"/>
    <dgm:cxn modelId="{7FB86BD6-98A7-49E9-9028-58F88AFFFE63}" srcId="{6266CF41-295F-4FAF-B2CA-4ED2B86AD996}" destId="{1751F714-6CA0-4C3F-8190-E7F894213CDE}" srcOrd="1" destOrd="0" parTransId="{97949630-07A9-41C1-836C-ACA2E107020D}" sibTransId="{FA2C45C4-7E07-4153-AFA2-FF4BDF5A8E67}"/>
    <dgm:cxn modelId="{D534F7B8-8D1E-45B0-ABBD-7A958DE73FC9}" srcId="{F437C915-D0B1-4F9F-9681-E9D893F196AD}" destId="{6266CF41-295F-4FAF-B2CA-4ED2B86AD996}" srcOrd="0" destOrd="0" parTransId="{FECBFB6E-5F5D-43EB-BA51-969BBCE6B578}" sibTransId="{0E9E11E7-7C5D-45B4-A256-4DAE0E519AB2}"/>
    <dgm:cxn modelId="{4C90D2BE-B95C-47EA-97B0-1943818335A2}" type="presOf" srcId="{102080CC-1B16-426B-ABE5-6FC371911C69}" destId="{D3A8587B-867C-484A-BAFC-806081B490D0}" srcOrd="0" destOrd="0" presId="urn:microsoft.com/office/officeart/2005/8/layout/hierarchy6"/>
    <dgm:cxn modelId="{D946927A-FD5C-4D53-8038-F2DE019EA3C8}" type="presOf" srcId="{1751F714-6CA0-4C3F-8190-E7F894213CDE}" destId="{10709003-90DE-45A7-A721-BD7E8C5925EA}" srcOrd="0" destOrd="0" presId="urn:microsoft.com/office/officeart/2005/8/layout/hierarchy6"/>
    <dgm:cxn modelId="{33A9066B-DA4D-4C68-B5B1-107F36F8F652}" type="presOf" srcId="{AE2FA849-5E3B-4142-B283-2A7FF85E91F3}" destId="{4334B11E-62CE-4808-8AF8-F7D4896790DB}" srcOrd="1" destOrd="0" presId="urn:microsoft.com/office/officeart/2005/8/layout/hierarchy6"/>
    <dgm:cxn modelId="{499F09D5-A2B1-4BDE-9F5F-31C3F6159152}" type="presOf" srcId="{E086F49F-0AE0-4A08-8FFA-A5B422862B38}" destId="{F18F6684-38BB-45C3-A76F-457DAD082B23}" srcOrd="0" destOrd="0" presId="urn:microsoft.com/office/officeart/2005/8/layout/hierarchy6"/>
    <dgm:cxn modelId="{94FD8DF3-BDA6-41E2-BAF2-607434E2E42A}" type="presOf" srcId="{49F1F465-3FFF-4F62-8E31-9449D7491F31}" destId="{3D53DD0F-44D3-4396-BCC7-2DEDB4EE4467}" srcOrd="0" destOrd="0" presId="urn:microsoft.com/office/officeart/2005/8/layout/hierarchy6"/>
    <dgm:cxn modelId="{53333EF8-A441-4CC1-A09D-C309E17C6CBA}" type="presParOf" srcId="{5E5EDCE4-C545-4321-84C3-1C08087119B7}" destId="{7B1FDF0B-5A12-44E4-9BA3-F918BCB29A8C}" srcOrd="0" destOrd="0" presId="urn:microsoft.com/office/officeart/2005/8/layout/hierarchy6"/>
    <dgm:cxn modelId="{64DEC5CD-EDAE-40D9-B865-582F3D1752B9}" type="presParOf" srcId="{7B1FDF0B-5A12-44E4-9BA3-F918BCB29A8C}" destId="{9CDBDB13-F937-4A9C-8E6B-DF00468E1959}" srcOrd="0" destOrd="0" presId="urn:microsoft.com/office/officeart/2005/8/layout/hierarchy6"/>
    <dgm:cxn modelId="{C621E9C0-21AB-48F9-A4CC-D0E51ABE3026}" type="presParOf" srcId="{7B1FDF0B-5A12-44E4-9BA3-F918BCB29A8C}" destId="{AAC4F624-4E24-423E-A389-B8A623146C4C}" srcOrd="1" destOrd="0" presId="urn:microsoft.com/office/officeart/2005/8/layout/hierarchy6"/>
    <dgm:cxn modelId="{D6C5AEA4-EF57-43D7-B0B5-6D82774220B1}" type="presParOf" srcId="{AAC4F624-4E24-423E-A389-B8A623146C4C}" destId="{A58F6DDC-D169-4A18-868D-54ECC91B4542}" srcOrd="0" destOrd="0" presId="urn:microsoft.com/office/officeart/2005/8/layout/hierarchy6"/>
    <dgm:cxn modelId="{8E5021F7-4527-40C5-9A6A-C1000AA1660D}" type="presParOf" srcId="{A58F6DDC-D169-4A18-868D-54ECC91B4542}" destId="{492BCB82-DEA8-4B17-B478-738DFB81D4CA}" srcOrd="0" destOrd="0" presId="urn:microsoft.com/office/officeart/2005/8/layout/hierarchy6"/>
    <dgm:cxn modelId="{BAA4488C-44ED-4836-8645-A6FF6C34F97D}" type="presParOf" srcId="{A58F6DDC-D169-4A18-868D-54ECC91B4542}" destId="{549C0A49-6D6C-43AB-8211-C95696F71529}" srcOrd="1" destOrd="0" presId="urn:microsoft.com/office/officeart/2005/8/layout/hierarchy6"/>
    <dgm:cxn modelId="{79BD3DE3-5E0A-4072-B66D-BBCC269EF686}" type="presParOf" srcId="{549C0A49-6D6C-43AB-8211-C95696F71529}" destId="{A9C437B3-07F2-421F-BD9F-15F0E39294CB}" srcOrd="0" destOrd="0" presId="urn:microsoft.com/office/officeart/2005/8/layout/hierarchy6"/>
    <dgm:cxn modelId="{9ACC119B-FB56-4543-850A-C8CC70742D37}" type="presParOf" srcId="{549C0A49-6D6C-43AB-8211-C95696F71529}" destId="{49BA159C-42F5-40E0-8BF5-010F248BDEE9}" srcOrd="1" destOrd="0" presId="urn:microsoft.com/office/officeart/2005/8/layout/hierarchy6"/>
    <dgm:cxn modelId="{D760D24A-F82E-4F91-8C54-BEC5EF6DD9FC}" type="presParOf" srcId="{49BA159C-42F5-40E0-8BF5-010F248BDEE9}" destId="{E5E2E086-B8C4-4D8A-8D34-91E9E129B71D}" srcOrd="0" destOrd="0" presId="urn:microsoft.com/office/officeart/2005/8/layout/hierarchy6"/>
    <dgm:cxn modelId="{1CCA70E4-8C3E-412C-8C76-8B6098725A7B}" type="presParOf" srcId="{49BA159C-42F5-40E0-8BF5-010F248BDEE9}" destId="{77E998EC-E5E7-498B-851B-D99051F0BB67}" srcOrd="1" destOrd="0" presId="urn:microsoft.com/office/officeart/2005/8/layout/hierarchy6"/>
    <dgm:cxn modelId="{FB8BBEF0-1CC7-44C9-A950-1AE97C80F16E}" type="presParOf" srcId="{77E998EC-E5E7-498B-851B-D99051F0BB67}" destId="{9A61523C-5392-4FA3-8E61-4048B1F5F3B2}" srcOrd="0" destOrd="0" presId="urn:microsoft.com/office/officeart/2005/8/layout/hierarchy6"/>
    <dgm:cxn modelId="{02BA65CC-5308-40EE-8AA6-63287DFEA052}" type="presParOf" srcId="{77E998EC-E5E7-498B-851B-D99051F0BB67}" destId="{EE386E36-15DD-4145-9567-97DBEAA926FA}" srcOrd="1" destOrd="0" presId="urn:microsoft.com/office/officeart/2005/8/layout/hierarchy6"/>
    <dgm:cxn modelId="{0DEDEDF3-FCCD-4A69-A2B6-8FEF24E29257}" type="presParOf" srcId="{EE386E36-15DD-4145-9567-97DBEAA926FA}" destId="{F364606A-C89A-412E-A247-42002A2B5D49}" srcOrd="0" destOrd="0" presId="urn:microsoft.com/office/officeart/2005/8/layout/hierarchy6"/>
    <dgm:cxn modelId="{70745063-BD2D-4D21-B1BE-31E3371E48F9}" type="presParOf" srcId="{EE386E36-15DD-4145-9567-97DBEAA926FA}" destId="{92A47A70-EECC-463E-89D5-0886CC508205}" srcOrd="1" destOrd="0" presId="urn:microsoft.com/office/officeart/2005/8/layout/hierarchy6"/>
    <dgm:cxn modelId="{58740905-48B8-43A9-AA65-3288F0AF164F}" type="presParOf" srcId="{549C0A49-6D6C-43AB-8211-C95696F71529}" destId="{29664528-4DAC-4304-8C9C-BF988DB0CE7B}" srcOrd="2" destOrd="0" presId="urn:microsoft.com/office/officeart/2005/8/layout/hierarchy6"/>
    <dgm:cxn modelId="{CDCFDFBA-6268-4EF7-AA5B-B121EB30D8E0}" type="presParOf" srcId="{549C0A49-6D6C-43AB-8211-C95696F71529}" destId="{7F24B400-1438-47BC-A99D-39FA2905E8C3}" srcOrd="3" destOrd="0" presId="urn:microsoft.com/office/officeart/2005/8/layout/hierarchy6"/>
    <dgm:cxn modelId="{7E763551-5C63-4E98-AE62-A38259797370}" type="presParOf" srcId="{7F24B400-1438-47BC-A99D-39FA2905E8C3}" destId="{10709003-90DE-45A7-A721-BD7E8C5925EA}" srcOrd="0" destOrd="0" presId="urn:microsoft.com/office/officeart/2005/8/layout/hierarchy6"/>
    <dgm:cxn modelId="{44F01D29-89CA-487C-AB46-C981A6FC4638}" type="presParOf" srcId="{7F24B400-1438-47BC-A99D-39FA2905E8C3}" destId="{DDA48EDE-8224-46DB-8D22-78FB34160815}" srcOrd="1" destOrd="0" presId="urn:microsoft.com/office/officeart/2005/8/layout/hierarchy6"/>
    <dgm:cxn modelId="{B898063A-F68D-488F-9AA7-5065E20C9D76}" type="presParOf" srcId="{DDA48EDE-8224-46DB-8D22-78FB34160815}" destId="{D3A8587B-867C-484A-BAFC-806081B490D0}" srcOrd="0" destOrd="0" presId="urn:microsoft.com/office/officeart/2005/8/layout/hierarchy6"/>
    <dgm:cxn modelId="{2731247B-1B98-4A80-92C8-77B1D4CD83E3}" type="presParOf" srcId="{DDA48EDE-8224-46DB-8D22-78FB34160815}" destId="{F25017E5-8AA9-41CF-998E-5A6F79C45131}" srcOrd="1" destOrd="0" presId="urn:microsoft.com/office/officeart/2005/8/layout/hierarchy6"/>
    <dgm:cxn modelId="{77FE3B5A-9CDF-4C73-BF00-FA4FBB38E1CB}" type="presParOf" srcId="{F25017E5-8AA9-41CF-998E-5A6F79C45131}" destId="{0F070E4F-FB00-4E70-A9C7-00BDA7E46611}" srcOrd="0" destOrd="0" presId="urn:microsoft.com/office/officeart/2005/8/layout/hierarchy6"/>
    <dgm:cxn modelId="{FC2AD87F-0BEB-4DE2-BC17-77CB45B6DB9B}" type="presParOf" srcId="{F25017E5-8AA9-41CF-998E-5A6F79C45131}" destId="{8357EF59-8963-423A-A706-7CCE51F9CC4D}" srcOrd="1" destOrd="0" presId="urn:microsoft.com/office/officeart/2005/8/layout/hierarchy6"/>
    <dgm:cxn modelId="{7D69CD90-1C31-49C9-88C8-A3A172E7043B}" type="presParOf" srcId="{5E5EDCE4-C545-4321-84C3-1C08087119B7}" destId="{5E815EFC-9750-435E-B53F-E16FC6F5482C}" srcOrd="1" destOrd="0" presId="urn:microsoft.com/office/officeart/2005/8/layout/hierarchy6"/>
    <dgm:cxn modelId="{34A555A6-076A-4ADE-91DD-FC8F5C809744}" type="presParOf" srcId="{5E815EFC-9750-435E-B53F-E16FC6F5482C}" destId="{2A03E074-39FA-46E9-AA70-40E581E6300C}" srcOrd="0" destOrd="0" presId="urn:microsoft.com/office/officeart/2005/8/layout/hierarchy6"/>
    <dgm:cxn modelId="{EE1230CA-73DD-4D31-A7C2-F6577C9B5935}" type="presParOf" srcId="{2A03E074-39FA-46E9-AA70-40E581E6300C}" destId="{F18F6684-38BB-45C3-A76F-457DAD082B23}" srcOrd="0" destOrd="0" presId="urn:microsoft.com/office/officeart/2005/8/layout/hierarchy6"/>
    <dgm:cxn modelId="{0E4A2620-9CD9-4EC9-8584-9A709161F0F1}" type="presParOf" srcId="{2A03E074-39FA-46E9-AA70-40E581E6300C}" destId="{EDCCAFE4-EA96-4FEA-8623-B810B005DA97}" srcOrd="1" destOrd="0" presId="urn:microsoft.com/office/officeart/2005/8/layout/hierarchy6"/>
    <dgm:cxn modelId="{7398A146-F239-4547-83B3-399FD0B64D33}" type="presParOf" srcId="{5E815EFC-9750-435E-B53F-E16FC6F5482C}" destId="{30DC7508-EC1E-4623-A54A-0878D9262BF0}" srcOrd="1" destOrd="0" presId="urn:microsoft.com/office/officeart/2005/8/layout/hierarchy6"/>
    <dgm:cxn modelId="{D5F81214-E4D7-4831-9C3C-084D74A4CB06}" type="presParOf" srcId="{30DC7508-EC1E-4623-A54A-0878D9262BF0}" destId="{6EC59EEA-9AD7-4D0C-BA64-4D8E41A0239B}" srcOrd="0" destOrd="0" presId="urn:microsoft.com/office/officeart/2005/8/layout/hierarchy6"/>
    <dgm:cxn modelId="{283C5C0C-10A6-4992-A916-2781F5B3C342}" type="presParOf" srcId="{5E815EFC-9750-435E-B53F-E16FC6F5482C}" destId="{8ED6DBB8-37AD-44C8-A990-226F045A3D92}" srcOrd="2" destOrd="0" presId="urn:microsoft.com/office/officeart/2005/8/layout/hierarchy6"/>
    <dgm:cxn modelId="{1B91B618-BB4E-448C-A839-D7F79B15809E}" type="presParOf" srcId="{8ED6DBB8-37AD-44C8-A990-226F045A3D92}" destId="{3D53DD0F-44D3-4396-BCC7-2DEDB4EE4467}" srcOrd="0" destOrd="0" presId="urn:microsoft.com/office/officeart/2005/8/layout/hierarchy6"/>
    <dgm:cxn modelId="{6E881ED2-4C34-416F-92D9-C1B368C31DC7}" type="presParOf" srcId="{8ED6DBB8-37AD-44C8-A990-226F045A3D92}" destId="{9F9BC587-A478-402D-A4AA-72250E3494CD}" srcOrd="1" destOrd="0" presId="urn:microsoft.com/office/officeart/2005/8/layout/hierarchy6"/>
    <dgm:cxn modelId="{D381475A-9DB7-408E-9FEA-BD764904191D}" type="presParOf" srcId="{5E815EFC-9750-435E-B53F-E16FC6F5482C}" destId="{077460B7-2C4B-4264-8C40-D27B13E339C3}" srcOrd="3" destOrd="0" presId="urn:microsoft.com/office/officeart/2005/8/layout/hierarchy6"/>
    <dgm:cxn modelId="{996AE4AA-FFB0-452A-AD58-382E7B864DD6}" type="presParOf" srcId="{077460B7-2C4B-4264-8C40-D27B13E339C3}" destId="{152BAE66-6755-45A6-B297-C283E96058A8}" srcOrd="0" destOrd="0" presId="urn:microsoft.com/office/officeart/2005/8/layout/hierarchy6"/>
    <dgm:cxn modelId="{3F2C30AA-3117-4901-A790-CA35AD8E7CF7}" type="presParOf" srcId="{5E815EFC-9750-435E-B53F-E16FC6F5482C}" destId="{7E99A7A9-2E79-41D6-BA61-8ED563F391C2}" srcOrd="4" destOrd="0" presId="urn:microsoft.com/office/officeart/2005/8/layout/hierarchy6"/>
    <dgm:cxn modelId="{DEBEECAA-088A-4338-B9CD-11A530D04044}" type="presParOf" srcId="{7E99A7A9-2E79-41D6-BA61-8ED563F391C2}" destId="{DBA1520F-5516-4433-91D8-EA9AD6EDB239}" srcOrd="0" destOrd="0" presId="urn:microsoft.com/office/officeart/2005/8/layout/hierarchy6"/>
    <dgm:cxn modelId="{86070CFE-B891-4856-8116-AB84CC827F5B}" type="presParOf" srcId="{7E99A7A9-2E79-41D6-BA61-8ED563F391C2}" destId="{4334B11E-62CE-4808-8AF8-F7D4896790D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84C769-98EF-4D73-A738-0CAE06E18AC4}" type="doc">
      <dgm:prSet loTypeId="urn:microsoft.com/office/officeart/2005/8/layout/hProcess9" loCatId="process" qsTypeId="urn:microsoft.com/office/officeart/2005/8/quickstyle/simple1" qsCatId="simple" csTypeId="urn:microsoft.com/office/officeart/2005/8/colors/accent4_3" csCatId="accent4" phldr="1"/>
      <dgm:spPr/>
    </dgm:pt>
    <dgm:pt modelId="{B713332C-A4B3-4766-BA32-501402B93551}">
      <dgm:prSet phldrT="[טקסט]"/>
      <dgm:spPr>
        <a:solidFill>
          <a:srgbClr val="00CC00"/>
        </a:solidFill>
      </dgm:spPr>
      <dgm:t>
        <a:bodyPr/>
        <a:lstStyle/>
        <a:p>
          <a:pPr rtl="1"/>
          <a:r>
            <a:rPr lang="he-IL" dirty="0" smtClean="0"/>
            <a:t>הרי אלו שלו!</a:t>
          </a:r>
          <a:endParaRPr lang="he-IL" dirty="0"/>
        </a:p>
      </dgm:t>
    </dgm:pt>
    <dgm:pt modelId="{1D1E267F-37D7-46DC-979B-1001E9F302E2}" type="parTrans" cxnId="{1CCD8F3C-DBE7-4F57-95B5-DFD94D94B839}">
      <dgm:prSet/>
      <dgm:spPr/>
      <dgm:t>
        <a:bodyPr/>
        <a:lstStyle/>
        <a:p>
          <a:pPr rtl="1"/>
          <a:endParaRPr lang="he-IL"/>
        </a:p>
      </dgm:t>
    </dgm:pt>
    <dgm:pt modelId="{7713D525-D4D7-4F4B-95A5-A47239AFBD11}" type="sibTrans" cxnId="{1CCD8F3C-DBE7-4F57-95B5-DFD94D94B839}">
      <dgm:prSet/>
      <dgm:spPr/>
      <dgm:t>
        <a:bodyPr/>
        <a:lstStyle/>
        <a:p>
          <a:pPr rtl="1"/>
          <a:endParaRPr lang="he-IL"/>
        </a:p>
      </dgm:t>
    </dgm:pt>
    <dgm:pt modelId="{C401560F-FF5A-4D7E-9BEF-F3C66EBD1FD7}">
      <dgm:prSet phldrT="[טקסט]"/>
      <dgm:spPr>
        <a:solidFill>
          <a:srgbClr val="66FF33"/>
        </a:solidFill>
      </dgm:spPr>
      <dgm:t>
        <a:bodyPr/>
        <a:lstStyle/>
        <a:p>
          <a:pPr rtl="1"/>
          <a:r>
            <a:rPr lang="he-IL" dirty="0" smtClean="0"/>
            <a:t>הבעלים מתייאשים</a:t>
          </a:r>
          <a:endParaRPr lang="he-IL" dirty="0"/>
        </a:p>
      </dgm:t>
    </dgm:pt>
    <dgm:pt modelId="{A0F3439D-86BD-4166-9B87-E05F45BC6CC3}" type="parTrans" cxnId="{0031DA6A-3A21-48F1-A839-E461508A9BAC}">
      <dgm:prSet/>
      <dgm:spPr/>
      <dgm:t>
        <a:bodyPr/>
        <a:lstStyle/>
        <a:p>
          <a:pPr rtl="1"/>
          <a:endParaRPr lang="he-IL"/>
        </a:p>
      </dgm:t>
    </dgm:pt>
    <dgm:pt modelId="{AF5AD917-A34E-462C-9116-0EFF4B06B79C}" type="sibTrans" cxnId="{0031DA6A-3A21-48F1-A839-E461508A9BAC}">
      <dgm:prSet/>
      <dgm:spPr/>
      <dgm:t>
        <a:bodyPr/>
        <a:lstStyle/>
        <a:p>
          <a:pPr rtl="1"/>
          <a:endParaRPr lang="he-IL"/>
        </a:p>
      </dgm:t>
    </dgm:pt>
    <dgm:pt modelId="{424CB6E2-035C-49B8-BC73-99DA721D8271}">
      <dgm:prSet phldrT="[טקסט]"/>
      <dgm:spPr>
        <a:solidFill>
          <a:srgbClr val="CCFF99"/>
        </a:solidFill>
      </dgm:spPr>
      <dgm:t>
        <a:bodyPr/>
        <a:lstStyle/>
        <a:p>
          <a:pPr rtl="1"/>
          <a:r>
            <a:rPr lang="he-IL" dirty="0" smtClean="0"/>
            <a:t>אבידה שאין בה סימן</a:t>
          </a:r>
          <a:endParaRPr lang="he-IL" dirty="0"/>
        </a:p>
      </dgm:t>
    </dgm:pt>
    <dgm:pt modelId="{53EAAD8C-7812-4149-932B-5D5B1974C863}" type="parTrans" cxnId="{27581A44-EB0D-44FA-A4BE-D5B583F9D843}">
      <dgm:prSet/>
      <dgm:spPr/>
      <dgm:t>
        <a:bodyPr/>
        <a:lstStyle/>
        <a:p>
          <a:pPr rtl="1"/>
          <a:endParaRPr lang="he-IL"/>
        </a:p>
      </dgm:t>
    </dgm:pt>
    <dgm:pt modelId="{52E05E79-B9A3-493F-96F6-42CA3CCF9760}" type="sibTrans" cxnId="{27581A44-EB0D-44FA-A4BE-D5B583F9D843}">
      <dgm:prSet/>
      <dgm:spPr/>
      <dgm:t>
        <a:bodyPr/>
        <a:lstStyle/>
        <a:p>
          <a:pPr rtl="1"/>
          <a:endParaRPr lang="he-IL"/>
        </a:p>
      </dgm:t>
    </dgm:pt>
    <dgm:pt modelId="{69FC321A-92AE-45D3-8107-9BF9F7919906}" type="pres">
      <dgm:prSet presAssocID="{9F84C769-98EF-4D73-A738-0CAE06E18AC4}" presName="CompostProcess" presStyleCnt="0">
        <dgm:presLayoutVars>
          <dgm:dir/>
          <dgm:resizeHandles val="exact"/>
        </dgm:presLayoutVars>
      </dgm:prSet>
      <dgm:spPr/>
    </dgm:pt>
    <dgm:pt modelId="{6AF4B8AD-4222-4792-AB3C-48EFD99E99DA}" type="pres">
      <dgm:prSet presAssocID="{9F84C769-98EF-4D73-A738-0CAE06E18AC4}" presName="arrow" presStyleLbl="bgShp" presStyleIdx="0" presStyleCnt="1" custAng="10800000"/>
      <dgm:spPr>
        <a:solidFill>
          <a:srgbClr val="CCFFCC"/>
        </a:solidFill>
      </dgm:spPr>
    </dgm:pt>
    <dgm:pt modelId="{C1B1DCFB-C93E-402C-A839-9F1DAA3F66E0}" type="pres">
      <dgm:prSet presAssocID="{9F84C769-98EF-4D73-A738-0CAE06E18AC4}" presName="linearProcess" presStyleCnt="0"/>
      <dgm:spPr/>
    </dgm:pt>
    <dgm:pt modelId="{630DBF4D-7E88-4D33-89AA-FD8512BB5BFF}" type="pres">
      <dgm:prSet presAssocID="{B713332C-A4B3-4766-BA32-501402B9355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B93BF1-4D4D-426C-B9F5-C175DE47CBF6}" type="pres">
      <dgm:prSet presAssocID="{7713D525-D4D7-4F4B-95A5-A47239AFBD11}" presName="sibTrans" presStyleCnt="0"/>
      <dgm:spPr/>
    </dgm:pt>
    <dgm:pt modelId="{B7D16198-BEEE-4046-8824-96F9AD1C10EF}" type="pres">
      <dgm:prSet presAssocID="{C401560F-FF5A-4D7E-9BEF-F3C66EBD1FD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00D3136-B5FF-4DD1-932F-9E73C424C7A0}" type="pres">
      <dgm:prSet presAssocID="{AF5AD917-A34E-462C-9116-0EFF4B06B79C}" presName="sibTrans" presStyleCnt="0"/>
      <dgm:spPr/>
    </dgm:pt>
    <dgm:pt modelId="{D90A3DA4-82E6-436E-8DF9-D0107CF373D7}" type="pres">
      <dgm:prSet presAssocID="{424CB6E2-035C-49B8-BC73-99DA721D827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849BD60-CA09-48F5-BA10-0D3DFE762ADD}" type="presOf" srcId="{C401560F-FF5A-4D7E-9BEF-F3C66EBD1FD7}" destId="{B7D16198-BEEE-4046-8824-96F9AD1C10EF}" srcOrd="0" destOrd="0" presId="urn:microsoft.com/office/officeart/2005/8/layout/hProcess9"/>
    <dgm:cxn modelId="{65649CD2-012F-4542-BC5B-7B29482C66FB}" type="presOf" srcId="{9F84C769-98EF-4D73-A738-0CAE06E18AC4}" destId="{69FC321A-92AE-45D3-8107-9BF9F7919906}" srcOrd="0" destOrd="0" presId="urn:microsoft.com/office/officeart/2005/8/layout/hProcess9"/>
    <dgm:cxn modelId="{0031DA6A-3A21-48F1-A839-E461508A9BAC}" srcId="{9F84C769-98EF-4D73-A738-0CAE06E18AC4}" destId="{C401560F-FF5A-4D7E-9BEF-F3C66EBD1FD7}" srcOrd="1" destOrd="0" parTransId="{A0F3439D-86BD-4166-9B87-E05F45BC6CC3}" sibTransId="{AF5AD917-A34E-462C-9116-0EFF4B06B79C}"/>
    <dgm:cxn modelId="{1CCD8F3C-DBE7-4F57-95B5-DFD94D94B839}" srcId="{9F84C769-98EF-4D73-A738-0CAE06E18AC4}" destId="{B713332C-A4B3-4766-BA32-501402B93551}" srcOrd="0" destOrd="0" parTransId="{1D1E267F-37D7-46DC-979B-1001E9F302E2}" sibTransId="{7713D525-D4D7-4F4B-95A5-A47239AFBD11}"/>
    <dgm:cxn modelId="{DB466300-1EBB-472E-A65D-138D8231EE8F}" type="presOf" srcId="{B713332C-A4B3-4766-BA32-501402B93551}" destId="{630DBF4D-7E88-4D33-89AA-FD8512BB5BFF}" srcOrd="0" destOrd="0" presId="urn:microsoft.com/office/officeart/2005/8/layout/hProcess9"/>
    <dgm:cxn modelId="{27581A44-EB0D-44FA-A4BE-D5B583F9D843}" srcId="{9F84C769-98EF-4D73-A738-0CAE06E18AC4}" destId="{424CB6E2-035C-49B8-BC73-99DA721D8271}" srcOrd="2" destOrd="0" parTransId="{53EAAD8C-7812-4149-932B-5D5B1974C863}" sibTransId="{52E05E79-B9A3-493F-96F6-42CA3CCF9760}"/>
    <dgm:cxn modelId="{BF5FF2F6-A51A-44ED-885C-B046D8E6471B}" type="presOf" srcId="{424CB6E2-035C-49B8-BC73-99DA721D8271}" destId="{D90A3DA4-82E6-436E-8DF9-D0107CF373D7}" srcOrd="0" destOrd="0" presId="urn:microsoft.com/office/officeart/2005/8/layout/hProcess9"/>
    <dgm:cxn modelId="{7AFA7089-1910-4575-8ACA-57B6A7142E16}" type="presParOf" srcId="{69FC321A-92AE-45D3-8107-9BF9F7919906}" destId="{6AF4B8AD-4222-4792-AB3C-48EFD99E99DA}" srcOrd="0" destOrd="0" presId="urn:microsoft.com/office/officeart/2005/8/layout/hProcess9"/>
    <dgm:cxn modelId="{EBD0C260-5E8F-429C-956D-C22D8B39CCD8}" type="presParOf" srcId="{69FC321A-92AE-45D3-8107-9BF9F7919906}" destId="{C1B1DCFB-C93E-402C-A839-9F1DAA3F66E0}" srcOrd="1" destOrd="0" presId="urn:microsoft.com/office/officeart/2005/8/layout/hProcess9"/>
    <dgm:cxn modelId="{2C232574-B755-420C-A6A8-146F2C4DAEFC}" type="presParOf" srcId="{C1B1DCFB-C93E-402C-A839-9F1DAA3F66E0}" destId="{630DBF4D-7E88-4D33-89AA-FD8512BB5BFF}" srcOrd="0" destOrd="0" presId="urn:microsoft.com/office/officeart/2005/8/layout/hProcess9"/>
    <dgm:cxn modelId="{A4D518F3-9DB2-45C8-92D7-8C6595092EB3}" type="presParOf" srcId="{C1B1DCFB-C93E-402C-A839-9F1DAA3F66E0}" destId="{CCB93BF1-4D4D-426C-B9F5-C175DE47CBF6}" srcOrd="1" destOrd="0" presId="urn:microsoft.com/office/officeart/2005/8/layout/hProcess9"/>
    <dgm:cxn modelId="{72C48109-107A-4589-85FC-B27EACF2A7FD}" type="presParOf" srcId="{C1B1DCFB-C93E-402C-A839-9F1DAA3F66E0}" destId="{B7D16198-BEEE-4046-8824-96F9AD1C10EF}" srcOrd="2" destOrd="0" presId="urn:microsoft.com/office/officeart/2005/8/layout/hProcess9"/>
    <dgm:cxn modelId="{96CA7A9B-04AE-499E-93F0-B48771150773}" type="presParOf" srcId="{C1B1DCFB-C93E-402C-A839-9F1DAA3F66E0}" destId="{400D3136-B5FF-4DD1-932F-9E73C424C7A0}" srcOrd="3" destOrd="0" presId="urn:microsoft.com/office/officeart/2005/8/layout/hProcess9"/>
    <dgm:cxn modelId="{44B9FBC7-92B9-4DAC-ACBB-F4E91F5EDF38}" type="presParOf" srcId="{C1B1DCFB-C93E-402C-A839-9F1DAA3F66E0}" destId="{D90A3DA4-82E6-436E-8DF9-D0107CF373D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84C769-98EF-4D73-A738-0CAE06E18AC4}" type="doc">
      <dgm:prSet loTypeId="urn:microsoft.com/office/officeart/2005/8/layout/hProcess9" loCatId="process" qsTypeId="urn:microsoft.com/office/officeart/2005/8/quickstyle/simple1" qsCatId="simple" csTypeId="urn:microsoft.com/office/officeart/2005/8/colors/accent2_3" csCatId="accent2" phldr="1"/>
      <dgm:spPr/>
    </dgm:pt>
    <dgm:pt modelId="{B713332C-A4B3-4766-BA32-501402B93551}">
      <dgm:prSet phldrT="[טקסט]"/>
      <dgm:spPr/>
      <dgm:t>
        <a:bodyPr/>
        <a:lstStyle/>
        <a:p>
          <a:pPr rtl="1"/>
          <a:r>
            <a:rPr lang="he-IL" dirty="0" smtClean="0"/>
            <a:t>חייב להכריז!</a:t>
          </a:r>
          <a:endParaRPr lang="he-IL" dirty="0"/>
        </a:p>
      </dgm:t>
    </dgm:pt>
    <dgm:pt modelId="{1D1E267F-37D7-46DC-979B-1001E9F302E2}" type="parTrans" cxnId="{1CCD8F3C-DBE7-4F57-95B5-DFD94D94B839}">
      <dgm:prSet/>
      <dgm:spPr/>
      <dgm:t>
        <a:bodyPr/>
        <a:lstStyle/>
        <a:p>
          <a:pPr rtl="1"/>
          <a:endParaRPr lang="he-IL"/>
        </a:p>
      </dgm:t>
    </dgm:pt>
    <dgm:pt modelId="{7713D525-D4D7-4F4B-95A5-A47239AFBD11}" type="sibTrans" cxnId="{1CCD8F3C-DBE7-4F57-95B5-DFD94D94B839}">
      <dgm:prSet/>
      <dgm:spPr/>
      <dgm:t>
        <a:bodyPr/>
        <a:lstStyle/>
        <a:p>
          <a:pPr rtl="1"/>
          <a:endParaRPr lang="he-IL"/>
        </a:p>
      </dgm:t>
    </dgm:pt>
    <dgm:pt modelId="{C401560F-FF5A-4D7E-9BEF-F3C66EBD1FD7}">
      <dgm:prSet phldrT="[טקסט]"/>
      <dgm:spPr/>
      <dgm:t>
        <a:bodyPr/>
        <a:lstStyle/>
        <a:p>
          <a:pPr rtl="1"/>
          <a:r>
            <a:rPr lang="he-IL" dirty="0" smtClean="0"/>
            <a:t>הבעלים לא מתייאשים</a:t>
          </a:r>
          <a:endParaRPr lang="he-IL" dirty="0"/>
        </a:p>
      </dgm:t>
    </dgm:pt>
    <dgm:pt modelId="{A0F3439D-86BD-4166-9B87-E05F45BC6CC3}" type="parTrans" cxnId="{0031DA6A-3A21-48F1-A839-E461508A9BAC}">
      <dgm:prSet/>
      <dgm:spPr/>
      <dgm:t>
        <a:bodyPr/>
        <a:lstStyle/>
        <a:p>
          <a:pPr rtl="1"/>
          <a:endParaRPr lang="he-IL"/>
        </a:p>
      </dgm:t>
    </dgm:pt>
    <dgm:pt modelId="{AF5AD917-A34E-462C-9116-0EFF4B06B79C}" type="sibTrans" cxnId="{0031DA6A-3A21-48F1-A839-E461508A9BAC}">
      <dgm:prSet/>
      <dgm:spPr/>
      <dgm:t>
        <a:bodyPr/>
        <a:lstStyle/>
        <a:p>
          <a:pPr rtl="1"/>
          <a:endParaRPr lang="he-IL"/>
        </a:p>
      </dgm:t>
    </dgm:pt>
    <dgm:pt modelId="{424CB6E2-035C-49B8-BC73-99DA721D8271}">
      <dgm:prSet phldrT="[טקסט]"/>
      <dgm:spPr/>
      <dgm:t>
        <a:bodyPr/>
        <a:lstStyle/>
        <a:p>
          <a:pPr rtl="1"/>
          <a:r>
            <a:rPr lang="he-IL" dirty="0" smtClean="0"/>
            <a:t>אבידה שיש בה סימן</a:t>
          </a:r>
          <a:endParaRPr lang="he-IL" dirty="0"/>
        </a:p>
      </dgm:t>
    </dgm:pt>
    <dgm:pt modelId="{53EAAD8C-7812-4149-932B-5D5B1974C863}" type="parTrans" cxnId="{27581A44-EB0D-44FA-A4BE-D5B583F9D843}">
      <dgm:prSet/>
      <dgm:spPr/>
      <dgm:t>
        <a:bodyPr/>
        <a:lstStyle/>
        <a:p>
          <a:pPr rtl="1"/>
          <a:endParaRPr lang="he-IL"/>
        </a:p>
      </dgm:t>
    </dgm:pt>
    <dgm:pt modelId="{52E05E79-B9A3-493F-96F6-42CA3CCF9760}" type="sibTrans" cxnId="{27581A44-EB0D-44FA-A4BE-D5B583F9D843}">
      <dgm:prSet/>
      <dgm:spPr/>
      <dgm:t>
        <a:bodyPr/>
        <a:lstStyle/>
        <a:p>
          <a:pPr rtl="1"/>
          <a:endParaRPr lang="he-IL"/>
        </a:p>
      </dgm:t>
    </dgm:pt>
    <dgm:pt modelId="{69FC321A-92AE-45D3-8107-9BF9F7919906}" type="pres">
      <dgm:prSet presAssocID="{9F84C769-98EF-4D73-A738-0CAE06E18AC4}" presName="CompostProcess" presStyleCnt="0">
        <dgm:presLayoutVars>
          <dgm:dir/>
          <dgm:resizeHandles val="exact"/>
        </dgm:presLayoutVars>
      </dgm:prSet>
      <dgm:spPr/>
    </dgm:pt>
    <dgm:pt modelId="{6AF4B8AD-4222-4792-AB3C-48EFD99E99DA}" type="pres">
      <dgm:prSet presAssocID="{9F84C769-98EF-4D73-A738-0CAE06E18AC4}" presName="arrow" presStyleLbl="bgShp" presStyleIdx="0" presStyleCnt="1" custAng="10800000"/>
      <dgm:spPr/>
    </dgm:pt>
    <dgm:pt modelId="{C1B1DCFB-C93E-402C-A839-9F1DAA3F66E0}" type="pres">
      <dgm:prSet presAssocID="{9F84C769-98EF-4D73-A738-0CAE06E18AC4}" presName="linearProcess" presStyleCnt="0"/>
      <dgm:spPr/>
    </dgm:pt>
    <dgm:pt modelId="{630DBF4D-7E88-4D33-89AA-FD8512BB5BFF}" type="pres">
      <dgm:prSet presAssocID="{B713332C-A4B3-4766-BA32-501402B9355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B93BF1-4D4D-426C-B9F5-C175DE47CBF6}" type="pres">
      <dgm:prSet presAssocID="{7713D525-D4D7-4F4B-95A5-A47239AFBD11}" presName="sibTrans" presStyleCnt="0"/>
      <dgm:spPr/>
    </dgm:pt>
    <dgm:pt modelId="{B7D16198-BEEE-4046-8824-96F9AD1C10EF}" type="pres">
      <dgm:prSet presAssocID="{C401560F-FF5A-4D7E-9BEF-F3C66EBD1FD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00D3136-B5FF-4DD1-932F-9E73C424C7A0}" type="pres">
      <dgm:prSet presAssocID="{AF5AD917-A34E-462C-9116-0EFF4B06B79C}" presName="sibTrans" presStyleCnt="0"/>
      <dgm:spPr/>
    </dgm:pt>
    <dgm:pt modelId="{D90A3DA4-82E6-436E-8DF9-D0107CF373D7}" type="pres">
      <dgm:prSet presAssocID="{424CB6E2-035C-49B8-BC73-99DA721D827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031DA6A-3A21-48F1-A839-E461508A9BAC}" srcId="{9F84C769-98EF-4D73-A738-0CAE06E18AC4}" destId="{C401560F-FF5A-4D7E-9BEF-F3C66EBD1FD7}" srcOrd="1" destOrd="0" parTransId="{A0F3439D-86BD-4166-9B87-E05F45BC6CC3}" sibTransId="{AF5AD917-A34E-462C-9116-0EFF4B06B79C}"/>
    <dgm:cxn modelId="{30C8CAD5-4FF1-4A30-83A0-F14949F6EA15}" type="presOf" srcId="{C401560F-FF5A-4D7E-9BEF-F3C66EBD1FD7}" destId="{B7D16198-BEEE-4046-8824-96F9AD1C10EF}" srcOrd="0" destOrd="0" presId="urn:microsoft.com/office/officeart/2005/8/layout/hProcess9"/>
    <dgm:cxn modelId="{1CCD8F3C-DBE7-4F57-95B5-DFD94D94B839}" srcId="{9F84C769-98EF-4D73-A738-0CAE06E18AC4}" destId="{B713332C-A4B3-4766-BA32-501402B93551}" srcOrd="0" destOrd="0" parTransId="{1D1E267F-37D7-46DC-979B-1001E9F302E2}" sibTransId="{7713D525-D4D7-4F4B-95A5-A47239AFBD11}"/>
    <dgm:cxn modelId="{E85D4BCE-94D7-456F-ADF3-1035ECF60E4E}" type="presOf" srcId="{B713332C-A4B3-4766-BA32-501402B93551}" destId="{630DBF4D-7E88-4D33-89AA-FD8512BB5BFF}" srcOrd="0" destOrd="0" presId="urn:microsoft.com/office/officeart/2005/8/layout/hProcess9"/>
    <dgm:cxn modelId="{60174AE9-DCF2-4CC2-82D9-C8984DEF1320}" type="presOf" srcId="{424CB6E2-035C-49B8-BC73-99DA721D8271}" destId="{D90A3DA4-82E6-436E-8DF9-D0107CF373D7}" srcOrd="0" destOrd="0" presId="urn:microsoft.com/office/officeart/2005/8/layout/hProcess9"/>
    <dgm:cxn modelId="{235363FE-7AFF-4B7D-BB89-C9B9952F6178}" type="presOf" srcId="{9F84C769-98EF-4D73-A738-0CAE06E18AC4}" destId="{69FC321A-92AE-45D3-8107-9BF9F7919906}" srcOrd="0" destOrd="0" presId="urn:microsoft.com/office/officeart/2005/8/layout/hProcess9"/>
    <dgm:cxn modelId="{27581A44-EB0D-44FA-A4BE-D5B583F9D843}" srcId="{9F84C769-98EF-4D73-A738-0CAE06E18AC4}" destId="{424CB6E2-035C-49B8-BC73-99DA721D8271}" srcOrd="2" destOrd="0" parTransId="{53EAAD8C-7812-4149-932B-5D5B1974C863}" sibTransId="{52E05E79-B9A3-493F-96F6-42CA3CCF9760}"/>
    <dgm:cxn modelId="{2616C43A-2C61-486D-8F43-40725D8EDC3A}" type="presParOf" srcId="{69FC321A-92AE-45D3-8107-9BF9F7919906}" destId="{6AF4B8AD-4222-4792-AB3C-48EFD99E99DA}" srcOrd="0" destOrd="0" presId="urn:microsoft.com/office/officeart/2005/8/layout/hProcess9"/>
    <dgm:cxn modelId="{4B7F862F-54C9-442F-B7D6-08EC90E80B3C}" type="presParOf" srcId="{69FC321A-92AE-45D3-8107-9BF9F7919906}" destId="{C1B1DCFB-C93E-402C-A839-9F1DAA3F66E0}" srcOrd="1" destOrd="0" presId="urn:microsoft.com/office/officeart/2005/8/layout/hProcess9"/>
    <dgm:cxn modelId="{412E9F67-F462-4DA9-B952-5E4DDF9563DE}" type="presParOf" srcId="{C1B1DCFB-C93E-402C-A839-9F1DAA3F66E0}" destId="{630DBF4D-7E88-4D33-89AA-FD8512BB5BFF}" srcOrd="0" destOrd="0" presId="urn:microsoft.com/office/officeart/2005/8/layout/hProcess9"/>
    <dgm:cxn modelId="{57930B44-A412-49BF-8A02-ACC67607DC62}" type="presParOf" srcId="{C1B1DCFB-C93E-402C-A839-9F1DAA3F66E0}" destId="{CCB93BF1-4D4D-426C-B9F5-C175DE47CBF6}" srcOrd="1" destOrd="0" presId="urn:microsoft.com/office/officeart/2005/8/layout/hProcess9"/>
    <dgm:cxn modelId="{7C80CCFC-15B3-4A6D-94DD-A9FFFF722E1B}" type="presParOf" srcId="{C1B1DCFB-C93E-402C-A839-9F1DAA3F66E0}" destId="{B7D16198-BEEE-4046-8824-96F9AD1C10EF}" srcOrd="2" destOrd="0" presId="urn:microsoft.com/office/officeart/2005/8/layout/hProcess9"/>
    <dgm:cxn modelId="{B3401323-B9C9-454B-92F9-ACEA5DCCF891}" type="presParOf" srcId="{C1B1DCFB-C93E-402C-A839-9F1DAA3F66E0}" destId="{400D3136-B5FF-4DD1-932F-9E73C424C7A0}" srcOrd="3" destOrd="0" presId="urn:microsoft.com/office/officeart/2005/8/layout/hProcess9"/>
    <dgm:cxn modelId="{3337579B-D68E-41B3-8548-07809495A9DD}" type="presParOf" srcId="{C1B1DCFB-C93E-402C-A839-9F1DAA3F66E0}" destId="{D90A3DA4-82E6-436E-8DF9-D0107CF373D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D7A881-B77A-479B-A7D2-0540DCCC055B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28C32CE4-E0E7-4A64-9F12-5C31FE345442}">
      <dgm:prSet phldrT="[טקסט]"/>
      <dgm:spPr>
        <a:solidFill>
          <a:srgbClr val="FF5050"/>
        </a:solidFill>
      </dgm:spPr>
      <dgm:t>
        <a:bodyPr/>
        <a:lstStyle/>
        <a:p>
          <a:pPr rtl="1"/>
          <a:r>
            <a:rPr lang="he-IL" dirty="0" smtClean="0"/>
            <a:t>שאלת הגמרא (וכמה?)</a:t>
          </a:r>
          <a:endParaRPr lang="he-IL" dirty="0"/>
        </a:p>
      </dgm:t>
    </dgm:pt>
    <dgm:pt modelId="{70A77775-F252-42B8-BF26-6DB148AA549D}" type="parTrans" cxnId="{A92A3564-C17E-42E6-8779-0F8FDD3D6803}">
      <dgm:prSet/>
      <dgm:spPr/>
      <dgm:t>
        <a:bodyPr/>
        <a:lstStyle/>
        <a:p>
          <a:pPr rtl="1"/>
          <a:endParaRPr lang="he-IL"/>
        </a:p>
      </dgm:t>
    </dgm:pt>
    <dgm:pt modelId="{ABD5B086-2FCD-4CA6-A682-827E00164D36}" type="sibTrans" cxnId="{A92A3564-C17E-42E6-8779-0F8FDD3D6803}">
      <dgm:prSet/>
      <dgm:spPr/>
      <dgm:t>
        <a:bodyPr/>
        <a:lstStyle/>
        <a:p>
          <a:pPr rtl="1"/>
          <a:endParaRPr lang="he-IL"/>
        </a:p>
      </dgm:t>
    </dgm:pt>
    <dgm:pt modelId="{FE265B22-9749-4FE9-A538-69DB90EDDB6B}">
      <dgm:prSet phldrT="[טקסט]"/>
      <dgm:spPr/>
      <dgm:t>
        <a:bodyPr/>
        <a:lstStyle/>
        <a:p>
          <a:pPr rtl="1"/>
          <a:r>
            <a:rPr lang="he-IL" dirty="0" smtClean="0"/>
            <a:t>תשובת רבי יצחק (קב בארבע אמות)</a:t>
          </a:r>
          <a:endParaRPr lang="he-IL" dirty="0"/>
        </a:p>
      </dgm:t>
    </dgm:pt>
    <dgm:pt modelId="{3C924A49-854A-46C4-BE74-93F08F01B5E0}" type="parTrans" cxnId="{61EDC4C4-CB0F-4D4E-90D2-E883402DC63F}">
      <dgm:prSet/>
      <dgm:spPr/>
      <dgm:t>
        <a:bodyPr/>
        <a:lstStyle/>
        <a:p>
          <a:pPr rtl="1"/>
          <a:endParaRPr lang="he-IL"/>
        </a:p>
      </dgm:t>
    </dgm:pt>
    <dgm:pt modelId="{FBBD0F81-D598-4BA9-B6A2-A0974F0F327F}" type="sibTrans" cxnId="{61EDC4C4-CB0F-4D4E-90D2-E883402DC63F}">
      <dgm:prSet/>
      <dgm:spPr/>
      <dgm:t>
        <a:bodyPr/>
        <a:lstStyle/>
        <a:p>
          <a:pPr rtl="1"/>
          <a:endParaRPr lang="he-IL"/>
        </a:p>
      </dgm:t>
    </dgm:pt>
    <dgm:pt modelId="{C41E8F8A-8FB4-42ED-8210-BF3148BAE671}">
      <dgm:prSet phldrT="[טקסט]"/>
      <dgm:spPr>
        <a:solidFill>
          <a:srgbClr val="C00000"/>
        </a:solidFill>
      </dgm:spPr>
      <dgm:t>
        <a:bodyPr/>
        <a:lstStyle/>
        <a:p>
          <a:pPr rtl="1"/>
          <a:r>
            <a:rPr lang="he-IL" dirty="0" smtClean="0"/>
            <a:t>קושיית הגמרא (היכי דמי)</a:t>
          </a:r>
          <a:endParaRPr lang="he-IL" dirty="0"/>
        </a:p>
      </dgm:t>
    </dgm:pt>
    <dgm:pt modelId="{531F4803-91C6-4AD5-AF75-60B1C22E7E22}" type="parTrans" cxnId="{6CDA289B-1D2C-4E70-A77E-B325CBA6D303}">
      <dgm:prSet/>
      <dgm:spPr/>
      <dgm:t>
        <a:bodyPr/>
        <a:lstStyle/>
        <a:p>
          <a:pPr rtl="1"/>
          <a:endParaRPr lang="he-IL"/>
        </a:p>
      </dgm:t>
    </dgm:pt>
    <dgm:pt modelId="{D49CBB13-CA0F-4741-82E2-8F266B22FDC7}" type="sibTrans" cxnId="{6CDA289B-1D2C-4E70-A77E-B325CBA6D303}">
      <dgm:prSet/>
      <dgm:spPr/>
      <dgm:t>
        <a:bodyPr/>
        <a:lstStyle/>
        <a:p>
          <a:pPr rtl="1"/>
          <a:endParaRPr lang="he-IL"/>
        </a:p>
      </dgm:t>
    </dgm:pt>
    <dgm:pt modelId="{5A4518A9-629E-4289-B424-714858E5CA68}">
      <dgm:prSet phldrT="[טקסט]"/>
      <dgm:spPr/>
      <dgm:t>
        <a:bodyPr/>
        <a:lstStyle/>
        <a:p>
          <a:pPr rtl="1"/>
          <a:r>
            <a:rPr lang="he-IL" dirty="0" smtClean="0"/>
            <a:t>תרוצו של רב </a:t>
          </a:r>
          <a:r>
            <a:rPr lang="he-IL" dirty="0" err="1" smtClean="0"/>
            <a:t>עוקבא</a:t>
          </a:r>
          <a:r>
            <a:rPr lang="he-IL" dirty="0" smtClean="0"/>
            <a:t> (</a:t>
          </a:r>
          <a:r>
            <a:rPr lang="he-IL" dirty="0" err="1" smtClean="0"/>
            <a:t>מכנשתא</a:t>
          </a:r>
          <a:r>
            <a:rPr lang="he-IL" dirty="0" smtClean="0"/>
            <a:t> </a:t>
          </a:r>
          <a:r>
            <a:rPr lang="he-IL" dirty="0" err="1" smtClean="0"/>
            <a:t>דבי</a:t>
          </a:r>
          <a:r>
            <a:rPr lang="he-IL" dirty="0" smtClean="0"/>
            <a:t> דרי)</a:t>
          </a:r>
          <a:endParaRPr lang="he-IL" dirty="0"/>
        </a:p>
      </dgm:t>
    </dgm:pt>
    <dgm:pt modelId="{8D35FB0E-262C-48BB-8A2A-BE489A219D34}" type="parTrans" cxnId="{73279FAD-D727-4ECB-9BF5-4094526458CA}">
      <dgm:prSet/>
      <dgm:spPr/>
      <dgm:t>
        <a:bodyPr/>
        <a:lstStyle/>
        <a:p>
          <a:pPr rtl="1"/>
          <a:endParaRPr lang="he-IL"/>
        </a:p>
      </dgm:t>
    </dgm:pt>
    <dgm:pt modelId="{A9431BD6-E2AD-4FFC-95DD-FC7E730D4E96}" type="sibTrans" cxnId="{73279FAD-D727-4ECB-9BF5-4094526458CA}">
      <dgm:prSet/>
      <dgm:spPr/>
      <dgm:t>
        <a:bodyPr/>
        <a:lstStyle/>
        <a:p>
          <a:pPr rtl="1"/>
          <a:endParaRPr lang="he-IL"/>
        </a:p>
      </dgm:t>
    </dgm:pt>
    <dgm:pt modelId="{6E8AEB1D-6609-4A1E-AD59-7AE7893052DB}" type="pres">
      <dgm:prSet presAssocID="{B1D7A881-B77A-479B-A7D2-0540DCCC055B}" presName="linearFlow" presStyleCnt="0">
        <dgm:presLayoutVars>
          <dgm:resizeHandles val="exact"/>
        </dgm:presLayoutVars>
      </dgm:prSet>
      <dgm:spPr/>
    </dgm:pt>
    <dgm:pt modelId="{6105B636-C6C5-400D-991A-29A285124E9A}" type="pres">
      <dgm:prSet presAssocID="{28C32CE4-E0E7-4A64-9F12-5C31FE34544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B4FD319-161B-4EDC-93B3-84206308DC41}" type="pres">
      <dgm:prSet presAssocID="{ABD5B086-2FCD-4CA6-A682-827E00164D36}" presName="sib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40DD4FE5-A37C-4639-A219-9CAE141C128A}" type="pres">
      <dgm:prSet presAssocID="{ABD5B086-2FCD-4CA6-A682-827E00164D36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B5C035D7-E869-4207-A0C9-757A413F8CFC}" type="pres">
      <dgm:prSet presAssocID="{FE265B22-9749-4FE9-A538-69DB90EDDB6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2BB437E-94F8-4098-A37E-F62FACF9D0F5}" type="pres">
      <dgm:prSet presAssocID="{FBBD0F81-D598-4BA9-B6A2-A0974F0F327F}" presName="sib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25F0C2DB-728D-41A2-BFA6-F71E46D6965D}" type="pres">
      <dgm:prSet presAssocID="{FBBD0F81-D598-4BA9-B6A2-A0974F0F327F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C40747D6-2095-4F3D-8E42-37253CBA0577}" type="pres">
      <dgm:prSet presAssocID="{C41E8F8A-8FB4-42ED-8210-BF3148BAE67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77E0F0A-C2D0-4BFD-A06B-E931C48B7510}" type="pres">
      <dgm:prSet presAssocID="{D49CBB13-CA0F-4741-82E2-8F266B22FDC7}" presName="sib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12D5B6C4-3B29-445F-BD99-3BCD2A911FDE}" type="pres">
      <dgm:prSet presAssocID="{D49CBB13-CA0F-4741-82E2-8F266B22FDC7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2E0AFBD2-0F85-4E5B-989B-11B6261E24D8}" type="pres">
      <dgm:prSet presAssocID="{5A4518A9-629E-4289-B424-714858E5CA6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CDA289B-1D2C-4E70-A77E-B325CBA6D303}" srcId="{B1D7A881-B77A-479B-A7D2-0540DCCC055B}" destId="{C41E8F8A-8FB4-42ED-8210-BF3148BAE671}" srcOrd="2" destOrd="0" parTransId="{531F4803-91C6-4AD5-AF75-60B1C22E7E22}" sibTransId="{D49CBB13-CA0F-4741-82E2-8F266B22FDC7}"/>
    <dgm:cxn modelId="{256D00CE-33CC-4663-8CFF-38470575D9D8}" type="presOf" srcId="{5A4518A9-629E-4289-B424-714858E5CA68}" destId="{2E0AFBD2-0F85-4E5B-989B-11B6261E24D8}" srcOrd="0" destOrd="0" presId="urn:microsoft.com/office/officeart/2005/8/layout/process2"/>
    <dgm:cxn modelId="{A92A3564-C17E-42E6-8779-0F8FDD3D6803}" srcId="{B1D7A881-B77A-479B-A7D2-0540DCCC055B}" destId="{28C32CE4-E0E7-4A64-9F12-5C31FE345442}" srcOrd="0" destOrd="0" parTransId="{70A77775-F252-42B8-BF26-6DB148AA549D}" sibTransId="{ABD5B086-2FCD-4CA6-A682-827E00164D36}"/>
    <dgm:cxn modelId="{A7807A75-DCD9-47AA-92FD-2A48E13154DA}" type="presOf" srcId="{D49CBB13-CA0F-4741-82E2-8F266B22FDC7}" destId="{12D5B6C4-3B29-445F-BD99-3BCD2A911FDE}" srcOrd="1" destOrd="0" presId="urn:microsoft.com/office/officeart/2005/8/layout/process2"/>
    <dgm:cxn modelId="{5DF793A6-E010-4BD5-9B29-3E5A08AA8582}" type="presOf" srcId="{28C32CE4-E0E7-4A64-9F12-5C31FE345442}" destId="{6105B636-C6C5-400D-991A-29A285124E9A}" srcOrd="0" destOrd="0" presId="urn:microsoft.com/office/officeart/2005/8/layout/process2"/>
    <dgm:cxn modelId="{C3430EED-0B56-4784-B7AC-B20F4A8DE0DD}" type="presOf" srcId="{ABD5B086-2FCD-4CA6-A682-827E00164D36}" destId="{0B4FD319-161B-4EDC-93B3-84206308DC41}" srcOrd="0" destOrd="0" presId="urn:microsoft.com/office/officeart/2005/8/layout/process2"/>
    <dgm:cxn modelId="{16B4BEA8-E26B-4633-8607-55A8B54D8C2A}" type="presOf" srcId="{ABD5B086-2FCD-4CA6-A682-827E00164D36}" destId="{40DD4FE5-A37C-4639-A219-9CAE141C128A}" srcOrd="1" destOrd="0" presId="urn:microsoft.com/office/officeart/2005/8/layout/process2"/>
    <dgm:cxn modelId="{D1651C14-9AEE-4EFC-9546-2DA949931483}" type="presOf" srcId="{FE265B22-9749-4FE9-A538-69DB90EDDB6B}" destId="{B5C035D7-E869-4207-A0C9-757A413F8CFC}" srcOrd="0" destOrd="0" presId="urn:microsoft.com/office/officeart/2005/8/layout/process2"/>
    <dgm:cxn modelId="{EF282BDC-FBB0-4DFD-8E7B-C85604926D34}" type="presOf" srcId="{C41E8F8A-8FB4-42ED-8210-BF3148BAE671}" destId="{C40747D6-2095-4F3D-8E42-37253CBA0577}" srcOrd="0" destOrd="0" presId="urn:microsoft.com/office/officeart/2005/8/layout/process2"/>
    <dgm:cxn modelId="{73279FAD-D727-4ECB-9BF5-4094526458CA}" srcId="{B1D7A881-B77A-479B-A7D2-0540DCCC055B}" destId="{5A4518A9-629E-4289-B424-714858E5CA68}" srcOrd="3" destOrd="0" parTransId="{8D35FB0E-262C-48BB-8A2A-BE489A219D34}" sibTransId="{A9431BD6-E2AD-4FFC-95DD-FC7E730D4E96}"/>
    <dgm:cxn modelId="{ED7AF4F7-BF99-4307-A3FF-2256FD9CA1BB}" type="presOf" srcId="{D49CBB13-CA0F-4741-82E2-8F266B22FDC7}" destId="{977E0F0A-C2D0-4BFD-A06B-E931C48B7510}" srcOrd="0" destOrd="0" presId="urn:microsoft.com/office/officeart/2005/8/layout/process2"/>
    <dgm:cxn modelId="{9AD59BED-B299-46FD-82E2-05C035EF1697}" type="presOf" srcId="{FBBD0F81-D598-4BA9-B6A2-A0974F0F327F}" destId="{25F0C2DB-728D-41A2-BFA6-F71E46D6965D}" srcOrd="1" destOrd="0" presId="urn:microsoft.com/office/officeart/2005/8/layout/process2"/>
    <dgm:cxn modelId="{65C9DB59-206A-4CDB-8EF4-1309C5DA7E5D}" type="presOf" srcId="{B1D7A881-B77A-479B-A7D2-0540DCCC055B}" destId="{6E8AEB1D-6609-4A1E-AD59-7AE7893052DB}" srcOrd="0" destOrd="0" presId="urn:microsoft.com/office/officeart/2005/8/layout/process2"/>
    <dgm:cxn modelId="{61EDC4C4-CB0F-4D4E-90D2-E883402DC63F}" srcId="{B1D7A881-B77A-479B-A7D2-0540DCCC055B}" destId="{FE265B22-9749-4FE9-A538-69DB90EDDB6B}" srcOrd="1" destOrd="0" parTransId="{3C924A49-854A-46C4-BE74-93F08F01B5E0}" sibTransId="{FBBD0F81-D598-4BA9-B6A2-A0974F0F327F}"/>
    <dgm:cxn modelId="{43CE70CD-9646-42F0-BD82-EC13EE364284}" type="presOf" srcId="{FBBD0F81-D598-4BA9-B6A2-A0974F0F327F}" destId="{62BB437E-94F8-4098-A37E-F62FACF9D0F5}" srcOrd="0" destOrd="0" presId="urn:microsoft.com/office/officeart/2005/8/layout/process2"/>
    <dgm:cxn modelId="{AF15428E-17EA-439F-831C-BA5D6AFDEA33}" type="presParOf" srcId="{6E8AEB1D-6609-4A1E-AD59-7AE7893052DB}" destId="{6105B636-C6C5-400D-991A-29A285124E9A}" srcOrd="0" destOrd="0" presId="urn:microsoft.com/office/officeart/2005/8/layout/process2"/>
    <dgm:cxn modelId="{39E57F8F-385B-4F34-8AC7-67152838B85E}" type="presParOf" srcId="{6E8AEB1D-6609-4A1E-AD59-7AE7893052DB}" destId="{0B4FD319-161B-4EDC-93B3-84206308DC41}" srcOrd="1" destOrd="0" presId="urn:microsoft.com/office/officeart/2005/8/layout/process2"/>
    <dgm:cxn modelId="{F431D111-62EA-44DA-A230-ED63FE79CE76}" type="presParOf" srcId="{0B4FD319-161B-4EDC-93B3-84206308DC41}" destId="{40DD4FE5-A37C-4639-A219-9CAE141C128A}" srcOrd="0" destOrd="0" presId="urn:microsoft.com/office/officeart/2005/8/layout/process2"/>
    <dgm:cxn modelId="{C8A5E531-F63C-4635-9717-A40A0885BA33}" type="presParOf" srcId="{6E8AEB1D-6609-4A1E-AD59-7AE7893052DB}" destId="{B5C035D7-E869-4207-A0C9-757A413F8CFC}" srcOrd="2" destOrd="0" presId="urn:microsoft.com/office/officeart/2005/8/layout/process2"/>
    <dgm:cxn modelId="{DD816792-5B41-44C0-B50E-C8632AE0C223}" type="presParOf" srcId="{6E8AEB1D-6609-4A1E-AD59-7AE7893052DB}" destId="{62BB437E-94F8-4098-A37E-F62FACF9D0F5}" srcOrd="3" destOrd="0" presId="urn:microsoft.com/office/officeart/2005/8/layout/process2"/>
    <dgm:cxn modelId="{5A1AA2C9-8E5A-430E-B1FC-D3CF939110F3}" type="presParOf" srcId="{62BB437E-94F8-4098-A37E-F62FACF9D0F5}" destId="{25F0C2DB-728D-41A2-BFA6-F71E46D6965D}" srcOrd="0" destOrd="0" presId="urn:microsoft.com/office/officeart/2005/8/layout/process2"/>
    <dgm:cxn modelId="{BC9545BE-CAE7-40E1-9724-03EBD16F12D0}" type="presParOf" srcId="{6E8AEB1D-6609-4A1E-AD59-7AE7893052DB}" destId="{C40747D6-2095-4F3D-8E42-37253CBA0577}" srcOrd="4" destOrd="0" presId="urn:microsoft.com/office/officeart/2005/8/layout/process2"/>
    <dgm:cxn modelId="{E94A30BE-D366-448D-8E79-00DA1EED578B}" type="presParOf" srcId="{6E8AEB1D-6609-4A1E-AD59-7AE7893052DB}" destId="{977E0F0A-C2D0-4BFD-A06B-E931C48B7510}" srcOrd="5" destOrd="0" presId="urn:microsoft.com/office/officeart/2005/8/layout/process2"/>
    <dgm:cxn modelId="{A10CEB6A-4916-4F4C-904F-B0B75DE9A446}" type="presParOf" srcId="{977E0F0A-C2D0-4BFD-A06B-E931C48B7510}" destId="{12D5B6C4-3B29-445F-BD99-3BCD2A911FDE}" srcOrd="0" destOrd="0" presId="urn:microsoft.com/office/officeart/2005/8/layout/process2"/>
    <dgm:cxn modelId="{729ACB71-DC9F-418F-A64B-FEB481E525F7}" type="presParOf" srcId="{6E8AEB1D-6609-4A1E-AD59-7AE7893052DB}" destId="{2E0AFBD2-0F85-4E5B-989B-11B6261E24D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A1520F-5516-4433-91D8-EA9AD6EDB239}">
      <dsp:nvSpPr>
        <dsp:cNvPr id="0" name=""/>
        <dsp:cNvSpPr/>
      </dsp:nvSpPr>
      <dsp:spPr>
        <a:xfrm>
          <a:off x="0" y="2845176"/>
          <a:ext cx="7776864" cy="121827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kern="1200" dirty="0" smtClean="0"/>
            <a:t>מסקנה</a:t>
          </a:r>
          <a:endParaRPr lang="he-IL" sz="3000" kern="1200" dirty="0"/>
        </a:p>
      </dsp:txBody>
      <dsp:txXfrm>
        <a:off x="0" y="2845176"/>
        <a:ext cx="2333059" cy="1218270"/>
      </dsp:txXfrm>
    </dsp:sp>
    <dsp:sp modelId="{3D53DD0F-44D3-4396-BCC7-2DEDB4EE4467}">
      <dsp:nvSpPr>
        <dsp:cNvPr id="0" name=""/>
        <dsp:cNvSpPr/>
      </dsp:nvSpPr>
      <dsp:spPr>
        <a:xfrm>
          <a:off x="0" y="1422864"/>
          <a:ext cx="7776864" cy="121827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kern="1200" dirty="0" smtClean="0"/>
            <a:t>תיאור המקרה</a:t>
          </a:r>
          <a:endParaRPr lang="he-IL" sz="3000" kern="1200" dirty="0"/>
        </a:p>
      </dsp:txBody>
      <dsp:txXfrm>
        <a:off x="0" y="1422864"/>
        <a:ext cx="2333059" cy="1218270"/>
      </dsp:txXfrm>
    </dsp:sp>
    <dsp:sp modelId="{F18F6684-38BB-45C3-A76F-457DAD082B23}">
      <dsp:nvSpPr>
        <dsp:cNvPr id="0" name=""/>
        <dsp:cNvSpPr/>
      </dsp:nvSpPr>
      <dsp:spPr>
        <a:xfrm>
          <a:off x="0" y="552"/>
          <a:ext cx="7776864" cy="121827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kern="1200" dirty="0" smtClean="0"/>
            <a:t>כותרת הקושיה</a:t>
          </a:r>
          <a:endParaRPr lang="he-IL" sz="3000" kern="1200" dirty="0"/>
        </a:p>
      </dsp:txBody>
      <dsp:txXfrm>
        <a:off x="0" y="552"/>
        <a:ext cx="2333059" cy="1218270"/>
      </dsp:txXfrm>
    </dsp:sp>
    <dsp:sp modelId="{492BCB82-DEA8-4B17-B478-738DFB81D4CA}">
      <dsp:nvSpPr>
        <dsp:cNvPr id="0" name=""/>
        <dsp:cNvSpPr/>
      </dsp:nvSpPr>
      <dsp:spPr>
        <a:xfrm>
          <a:off x="4095420" y="102573"/>
          <a:ext cx="1763545" cy="1020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היכי דמי?</a:t>
          </a:r>
          <a:endParaRPr lang="he-IL" sz="2000" kern="1200" dirty="0"/>
        </a:p>
      </dsp:txBody>
      <dsp:txXfrm>
        <a:off x="4095420" y="102573"/>
        <a:ext cx="1763545" cy="1020207"/>
      </dsp:txXfrm>
    </dsp:sp>
    <dsp:sp modelId="{A9C437B3-07F2-421F-BD9F-15F0E39294CB}">
      <dsp:nvSpPr>
        <dsp:cNvPr id="0" name=""/>
        <dsp:cNvSpPr/>
      </dsp:nvSpPr>
      <dsp:spPr>
        <a:xfrm>
          <a:off x="3982491" y="1122780"/>
          <a:ext cx="994701" cy="408082"/>
        </a:xfrm>
        <a:custGeom>
          <a:avLst/>
          <a:gdLst/>
          <a:ahLst/>
          <a:cxnLst/>
          <a:rect l="0" t="0" r="0" b="0"/>
          <a:pathLst>
            <a:path>
              <a:moveTo>
                <a:pt x="994701" y="0"/>
              </a:moveTo>
              <a:lnTo>
                <a:pt x="994701" y="204041"/>
              </a:lnTo>
              <a:lnTo>
                <a:pt x="0" y="204041"/>
              </a:lnTo>
              <a:lnTo>
                <a:pt x="0" y="40808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2E086-B8C4-4D8A-8D34-91E9E129B71D}">
      <dsp:nvSpPr>
        <dsp:cNvPr id="0" name=""/>
        <dsp:cNvSpPr/>
      </dsp:nvSpPr>
      <dsp:spPr>
        <a:xfrm>
          <a:off x="3217335" y="1530863"/>
          <a:ext cx="1530310" cy="10202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אם דרך </a:t>
          </a:r>
          <a:r>
            <a:rPr lang="he-IL" sz="2000" kern="1200" dirty="0" err="1" smtClean="0"/>
            <a:t>הינוח</a:t>
          </a:r>
          <a:endParaRPr lang="he-IL" sz="2000" kern="1200" dirty="0"/>
        </a:p>
      </dsp:txBody>
      <dsp:txXfrm>
        <a:off x="3217335" y="1530863"/>
        <a:ext cx="1530310" cy="1020207"/>
      </dsp:txXfrm>
    </dsp:sp>
    <dsp:sp modelId="{9A61523C-5392-4FA3-8E61-4048B1F5F3B2}">
      <dsp:nvSpPr>
        <dsp:cNvPr id="0" name=""/>
        <dsp:cNvSpPr/>
      </dsp:nvSpPr>
      <dsp:spPr>
        <a:xfrm>
          <a:off x="3936771" y="2551070"/>
          <a:ext cx="91440" cy="408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082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4606A-C89A-412E-A247-42002A2B5D49}">
      <dsp:nvSpPr>
        <dsp:cNvPr id="0" name=""/>
        <dsp:cNvSpPr/>
      </dsp:nvSpPr>
      <dsp:spPr>
        <a:xfrm>
          <a:off x="3217335" y="2959153"/>
          <a:ext cx="1530310" cy="10202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[השלימו את המילים מהתרגום]</a:t>
          </a:r>
          <a:endParaRPr lang="he-IL" sz="2000" kern="1200" dirty="0"/>
        </a:p>
      </dsp:txBody>
      <dsp:txXfrm>
        <a:off x="3217335" y="2959153"/>
        <a:ext cx="1530310" cy="1020207"/>
      </dsp:txXfrm>
    </dsp:sp>
    <dsp:sp modelId="{29664528-4DAC-4304-8C9C-BF988DB0CE7B}">
      <dsp:nvSpPr>
        <dsp:cNvPr id="0" name=""/>
        <dsp:cNvSpPr/>
      </dsp:nvSpPr>
      <dsp:spPr>
        <a:xfrm>
          <a:off x="4977192" y="1122780"/>
          <a:ext cx="994701" cy="408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41"/>
              </a:lnTo>
              <a:lnTo>
                <a:pt x="994701" y="204041"/>
              </a:lnTo>
              <a:lnTo>
                <a:pt x="994701" y="40808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09003-90DE-45A7-A721-BD7E8C5925EA}">
      <dsp:nvSpPr>
        <dsp:cNvPr id="0" name=""/>
        <dsp:cNvSpPr/>
      </dsp:nvSpPr>
      <dsp:spPr>
        <a:xfrm>
          <a:off x="5206739" y="1530863"/>
          <a:ext cx="1530310" cy="10202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אם דרך נפילה</a:t>
          </a:r>
          <a:endParaRPr lang="he-IL" sz="2000" kern="1200" dirty="0"/>
        </a:p>
      </dsp:txBody>
      <dsp:txXfrm>
        <a:off x="5206739" y="1530863"/>
        <a:ext cx="1530310" cy="1020207"/>
      </dsp:txXfrm>
    </dsp:sp>
    <dsp:sp modelId="{D3A8587B-867C-484A-BAFC-806081B490D0}">
      <dsp:nvSpPr>
        <dsp:cNvPr id="0" name=""/>
        <dsp:cNvSpPr/>
      </dsp:nvSpPr>
      <dsp:spPr>
        <a:xfrm>
          <a:off x="5926174" y="2551070"/>
          <a:ext cx="91440" cy="408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082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70E4F-FB00-4E70-A9C7-00BDA7E46611}">
      <dsp:nvSpPr>
        <dsp:cNvPr id="0" name=""/>
        <dsp:cNvSpPr/>
      </dsp:nvSpPr>
      <dsp:spPr>
        <a:xfrm>
          <a:off x="5206739" y="2959153"/>
          <a:ext cx="1530310" cy="10202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[השלימו את המילים מהתרגום]</a:t>
          </a:r>
          <a:endParaRPr lang="he-IL" sz="2000" kern="1200" dirty="0"/>
        </a:p>
      </dsp:txBody>
      <dsp:txXfrm>
        <a:off x="5206739" y="2959153"/>
        <a:ext cx="1530310" cy="10202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A1520F-5516-4433-91D8-EA9AD6EDB239}">
      <dsp:nvSpPr>
        <dsp:cNvPr id="0" name=""/>
        <dsp:cNvSpPr/>
      </dsp:nvSpPr>
      <dsp:spPr>
        <a:xfrm>
          <a:off x="756360" y="3803469"/>
          <a:ext cx="7200247" cy="162909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מסקנה</a:t>
          </a:r>
          <a:endParaRPr lang="he-IL" sz="4000" kern="1200" dirty="0"/>
        </a:p>
      </dsp:txBody>
      <dsp:txXfrm>
        <a:off x="756360" y="3803469"/>
        <a:ext cx="2160074" cy="1629091"/>
      </dsp:txXfrm>
    </dsp:sp>
    <dsp:sp modelId="{3D53DD0F-44D3-4396-BCC7-2DEDB4EE4467}">
      <dsp:nvSpPr>
        <dsp:cNvPr id="0" name=""/>
        <dsp:cNvSpPr/>
      </dsp:nvSpPr>
      <dsp:spPr>
        <a:xfrm>
          <a:off x="756360" y="1901530"/>
          <a:ext cx="7200247" cy="162909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תיאור המקרה</a:t>
          </a:r>
          <a:endParaRPr lang="he-IL" sz="4000" kern="1200" dirty="0"/>
        </a:p>
      </dsp:txBody>
      <dsp:txXfrm>
        <a:off x="756360" y="1901530"/>
        <a:ext cx="2160074" cy="1629091"/>
      </dsp:txXfrm>
    </dsp:sp>
    <dsp:sp modelId="{F18F6684-38BB-45C3-A76F-457DAD082B23}">
      <dsp:nvSpPr>
        <dsp:cNvPr id="0" name=""/>
        <dsp:cNvSpPr/>
      </dsp:nvSpPr>
      <dsp:spPr>
        <a:xfrm>
          <a:off x="756360" y="-408"/>
          <a:ext cx="7200247" cy="162909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כותרת הקושיה</a:t>
          </a:r>
          <a:endParaRPr lang="he-IL" sz="4000" kern="1200" dirty="0"/>
        </a:p>
      </dsp:txBody>
      <dsp:txXfrm>
        <a:off x="756360" y="-408"/>
        <a:ext cx="2160074" cy="1629091"/>
      </dsp:txXfrm>
    </dsp:sp>
    <dsp:sp modelId="{492BCB82-DEA8-4B17-B478-738DFB81D4CA}">
      <dsp:nvSpPr>
        <dsp:cNvPr id="0" name=""/>
        <dsp:cNvSpPr/>
      </dsp:nvSpPr>
      <dsp:spPr>
        <a:xfrm>
          <a:off x="4185398" y="136015"/>
          <a:ext cx="2358241" cy="1364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היכי דמי?</a:t>
          </a:r>
          <a:endParaRPr lang="he-IL" sz="2900" kern="1200" dirty="0"/>
        </a:p>
      </dsp:txBody>
      <dsp:txXfrm>
        <a:off x="4185398" y="136015"/>
        <a:ext cx="2358241" cy="1364237"/>
      </dsp:txXfrm>
    </dsp:sp>
    <dsp:sp modelId="{A9C437B3-07F2-421F-BD9F-15F0E39294CB}">
      <dsp:nvSpPr>
        <dsp:cNvPr id="0" name=""/>
        <dsp:cNvSpPr/>
      </dsp:nvSpPr>
      <dsp:spPr>
        <a:xfrm>
          <a:off x="4034387" y="1500252"/>
          <a:ext cx="1330131" cy="545695"/>
        </a:xfrm>
        <a:custGeom>
          <a:avLst/>
          <a:gdLst/>
          <a:ahLst/>
          <a:cxnLst/>
          <a:rect l="0" t="0" r="0" b="0"/>
          <a:pathLst>
            <a:path>
              <a:moveTo>
                <a:pt x="1330131" y="0"/>
              </a:moveTo>
              <a:lnTo>
                <a:pt x="1330131" y="272847"/>
              </a:lnTo>
              <a:lnTo>
                <a:pt x="0" y="272847"/>
              </a:lnTo>
              <a:lnTo>
                <a:pt x="0" y="545695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2E086-B8C4-4D8A-8D34-91E9E129B71D}">
      <dsp:nvSpPr>
        <dsp:cNvPr id="0" name=""/>
        <dsp:cNvSpPr/>
      </dsp:nvSpPr>
      <dsp:spPr>
        <a:xfrm>
          <a:off x="3011209" y="2045947"/>
          <a:ext cx="2046356" cy="13642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אם דרך </a:t>
          </a:r>
          <a:r>
            <a:rPr lang="he-IL" sz="2900" kern="1200" dirty="0" err="1" smtClean="0"/>
            <a:t>הינוח</a:t>
          </a:r>
          <a:endParaRPr lang="he-IL" sz="2900" kern="1200" dirty="0"/>
        </a:p>
      </dsp:txBody>
      <dsp:txXfrm>
        <a:off x="3011209" y="2045947"/>
        <a:ext cx="2046356" cy="1364237"/>
      </dsp:txXfrm>
    </dsp:sp>
    <dsp:sp modelId="{9A61523C-5392-4FA3-8E61-4048B1F5F3B2}">
      <dsp:nvSpPr>
        <dsp:cNvPr id="0" name=""/>
        <dsp:cNvSpPr/>
      </dsp:nvSpPr>
      <dsp:spPr>
        <a:xfrm>
          <a:off x="3988667" y="3410185"/>
          <a:ext cx="91440" cy="5456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695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4606A-C89A-412E-A247-42002A2B5D49}">
      <dsp:nvSpPr>
        <dsp:cNvPr id="0" name=""/>
        <dsp:cNvSpPr/>
      </dsp:nvSpPr>
      <dsp:spPr>
        <a:xfrm>
          <a:off x="3011209" y="3955880"/>
          <a:ext cx="2046356" cy="13642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אפילו פחות מכך, גם לא.</a:t>
          </a:r>
          <a:endParaRPr lang="he-IL" sz="2900" kern="1200" dirty="0"/>
        </a:p>
      </dsp:txBody>
      <dsp:txXfrm>
        <a:off x="3011209" y="3955880"/>
        <a:ext cx="2046356" cy="1364237"/>
      </dsp:txXfrm>
    </dsp:sp>
    <dsp:sp modelId="{29664528-4DAC-4304-8C9C-BF988DB0CE7B}">
      <dsp:nvSpPr>
        <dsp:cNvPr id="0" name=""/>
        <dsp:cNvSpPr/>
      </dsp:nvSpPr>
      <dsp:spPr>
        <a:xfrm>
          <a:off x="5364518" y="1500252"/>
          <a:ext cx="1330131" cy="545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47"/>
              </a:lnTo>
              <a:lnTo>
                <a:pt x="1330131" y="272847"/>
              </a:lnTo>
              <a:lnTo>
                <a:pt x="1330131" y="545695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09003-90DE-45A7-A721-BD7E8C5925EA}">
      <dsp:nvSpPr>
        <dsp:cNvPr id="0" name=""/>
        <dsp:cNvSpPr/>
      </dsp:nvSpPr>
      <dsp:spPr>
        <a:xfrm>
          <a:off x="5671472" y="2045947"/>
          <a:ext cx="2046356" cy="13642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אם דרך נפילה</a:t>
          </a:r>
          <a:endParaRPr lang="he-IL" sz="2900" kern="1200" dirty="0"/>
        </a:p>
      </dsp:txBody>
      <dsp:txXfrm>
        <a:off x="5671472" y="2045947"/>
        <a:ext cx="2046356" cy="1364237"/>
      </dsp:txXfrm>
    </dsp:sp>
    <dsp:sp modelId="{D3A8587B-867C-484A-BAFC-806081B490D0}">
      <dsp:nvSpPr>
        <dsp:cNvPr id="0" name=""/>
        <dsp:cNvSpPr/>
      </dsp:nvSpPr>
      <dsp:spPr>
        <a:xfrm>
          <a:off x="6648930" y="3410185"/>
          <a:ext cx="91440" cy="5456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695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70E4F-FB00-4E70-A9C7-00BDA7E46611}">
      <dsp:nvSpPr>
        <dsp:cNvPr id="0" name=""/>
        <dsp:cNvSpPr/>
      </dsp:nvSpPr>
      <dsp:spPr>
        <a:xfrm>
          <a:off x="5671472" y="3955880"/>
          <a:ext cx="2046356" cy="13642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אפילו יותר, גם.</a:t>
          </a:r>
          <a:endParaRPr lang="he-IL" sz="2900" kern="1200" dirty="0"/>
        </a:p>
      </dsp:txBody>
      <dsp:txXfrm>
        <a:off x="5671472" y="3955880"/>
        <a:ext cx="2046356" cy="136423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F4B8AD-4222-4792-AB3C-48EFD99E99DA}">
      <dsp:nvSpPr>
        <dsp:cNvPr id="0" name=""/>
        <dsp:cNvSpPr/>
      </dsp:nvSpPr>
      <dsp:spPr>
        <a:xfrm rot="10800000">
          <a:off x="674999" y="0"/>
          <a:ext cx="7650000" cy="2149698"/>
        </a:xfrm>
        <a:prstGeom prst="rightArrow">
          <a:avLst/>
        </a:prstGeom>
        <a:solidFill>
          <a:srgbClr val="CCFF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0DBF4D-7E88-4D33-89AA-FD8512BB5BFF}">
      <dsp:nvSpPr>
        <dsp:cNvPr id="0" name=""/>
        <dsp:cNvSpPr/>
      </dsp:nvSpPr>
      <dsp:spPr>
        <a:xfrm>
          <a:off x="1922" y="644909"/>
          <a:ext cx="2817663" cy="859879"/>
        </a:xfrm>
        <a:prstGeom prst="roundRect">
          <a:avLst/>
        </a:prstGeom>
        <a:solidFill>
          <a:srgbClr val="00CC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הרי אלו שלו!</a:t>
          </a:r>
          <a:endParaRPr lang="he-IL" sz="2500" kern="1200" dirty="0"/>
        </a:p>
      </dsp:txBody>
      <dsp:txXfrm>
        <a:off x="1922" y="644909"/>
        <a:ext cx="2817663" cy="859879"/>
      </dsp:txXfrm>
    </dsp:sp>
    <dsp:sp modelId="{B7D16198-BEEE-4046-8824-96F9AD1C10EF}">
      <dsp:nvSpPr>
        <dsp:cNvPr id="0" name=""/>
        <dsp:cNvSpPr/>
      </dsp:nvSpPr>
      <dsp:spPr>
        <a:xfrm>
          <a:off x="3091168" y="644909"/>
          <a:ext cx="2817663" cy="859879"/>
        </a:xfrm>
        <a:prstGeom prst="roundRect">
          <a:avLst/>
        </a:prstGeom>
        <a:solidFill>
          <a:srgbClr val="66FF3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הבעלים מתייאשים</a:t>
          </a:r>
          <a:endParaRPr lang="he-IL" sz="2500" kern="1200" dirty="0"/>
        </a:p>
      </dsp:txBody>
      <dsp:txXfrm>
        <a:off x="3091168" y="644909"/>
        <a:ext cx="2817663" cy="859879"/>
      </dsp:txXfrm>
    </dsp:sp>
    <dsp:sp modelId="{D90A3DA4-82E6-436E-8DF9-D0107CF373D7}">
      <dsp:nvSpPr>
        <dsp:cNvPr id="0" name=""/>
        <dsp:cNvSpPr/>
      </dsp:nvSpPr>
      <dsp:spPr>
        <a:xfrm>
          <a:off x="6180413" y="644909"/>
          <a:ext cx="2817663" cy="859879"/>
        </a:xfrm>
        <a:prstGeom prst="roundRect">
          <a:avLst/>
        </a:prstGeom>
        <a:solidFill>
          <a:srgbClr val="CCFF99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אבידה שאין בה סימן</a:t>
          </a:r>
          <a:endParaRPr lang="he-IL" sz="2500" kern="1200" dirty="0"/>
        </a:p>
      </dsp:txBody>
      <dsp:txXfrm>
        <a:off x="6180413" y="644909"/>
        <a:ext cx="2817663" cy="8598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F4B8AD-4222-4792-AB3C-48EFD99E99DA}">
      <dsp:nvSpPr>
        <dsp:cNvPr id="0" name=""/>
        <dsp:cNvSpPr/>
      </dsp:nvSpPr>
      <dsp:spPr>
        <a:xfrm rot="10800000">
          <a:off x="674999" y="0"/>
          <a:ext cx="7650000" cy="214605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0DBF4D-7E88-4D33-89AA-FD8512BB5BFF}">
      <dsp:nvSpPr>
        <dsp:cNvPr id="0" name=""/>
        <dsp:cNvSpPr/>
      </dsp:nvSpPr>
      <dsp:spPr>
        <a:xfrm>
          <a:off x="1922" y="643815"/>
          <a:ext cx="2817663" cy="85842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חייב להכריז!</a:t>
          </a:r>
          <a:endParaRPr lang="he-IL" sz="2300" kern="1200" dirty="0"/>
        </a:p>
      </dsp:txBody>
      <dsp:txXfrm>
        <a:off x="1922" y="643815"/>
        <a:ext cx="2817663" cy="858420"/>
      </dsp:txXfrm>
    </dsp:sp>
    <dsp:sp modelId="{B7D16198-BEEE-4046-8824-96F9AD1C10EF}">
      <dsp:nvSpPr>
        <dsp:cNvPr id="0" name=""/>
        <dsp:cNvSpPr/>
      </dsp:nvSpPr>
      <dsp:spPr>
        <a:xfrm>
          <a:off x="3091168" y="643815"/>
          <a:ext cx="2817663" cy="858420"/>
        </a:xfrm>
        <a:prstGeom prst="roundRect">
          <a:avLst/>
        </a:prstGeom>
        <a:solidFill>
          <a:schemeClr val="accent2">
            <a:shade val="80000"/>
            <a:hueOff val="60193"/>
            <a:satOff val="-7395"/>
            <a:lumOff val="1534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הבעלים לא מתייאשים</a:t>
          </a:r>
          <a:endParaRPr lang="he-IL" sz="2300" kern="1200" dirty="0"/>
        </a:p>
      </dsp:txBody>
      <dsp:txXfrm>
        <a:off x="3091168" y="643815"/>
        <a:ext cx="2817663" cy="858420"/>
      </dsp:txXfrm>
    </dsp:sp>
    <dsp:sp modelId="{D90A3DA4-82E6-436E-8DF9-D0107CF373D7}">
      <dsp:nvSpPr>
        <dsp:cNvPr id="0" name=""/>
        <dsp:cNvSpPr/>
      </dsp:nvSpPr>
      <dsp:spPr>
        <a:xfrm>
          <a:off x="6180413" y="643815"/>
          <a:ext cx="2817663" cy="858420"/>
        </a:xfrm>
        <a:prstGeom prst="roundRect">
          <a:avLst/>
        </a:prstGeom>
        <a:solidFill>
          <a:schemeClr val="accent2">
            <a:shade val="80000"/>
            <a:hueOff val="120386"/>
            <a:satOff val="-14789"/>
            <a:lumOff val="3069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אבידה שיש בה סימן</a:t>
          </a:r>
          <a:endParaRPr lang="he-IL" sz="2300" kern="1200" dirty="0"/>
        </a:p>
      </dsp:txBody>
      <dsp:txXfrm>
        <a:off x="6180413" y="643815"/>
        <a:ext cx="2817663" cy="8584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05B636-C6C5-400D-991A-29A285124E9A}">
      <dsp:nvSpPr>
        <dsp:cNvPr id="0" name=""/>
        <dsp:cNvSpPr/>
      </dsp:nvSpPr>
      <dsp:spPr>
        <a:xfrm>
          <a:off x="3136470" y="2209"/>
          <a:ext cx="1956658" cy="822098"/>
        </a:xfrm>
        <a:prstGeom prst="roundRect">
          <a:avLst>
            <a:gd name="adj" fmla="val 10000"/>
          </a:avLst>
        </a:prstGeom>
        <a:solidFill>
          <a:srgbClr val="FF5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שאלת הגמרא (וכמה?)</a:t>
          </a:r>
          <a:endParaRPr lang="he-IL" sz="1800" kern="1200" dirty="0"/>
        </a:p>
      </dsp:txBody>
      <dsp:txXfrm>
        <a:off x="3136470" y="2209"/>
        <a:ext cx="1956658" cy="822098"/>
      </dsp:txXfrm>
    </dsp:sp>
    <dsp:sp modelId="{0B4FD319-161B-4EDC-93B3-84206308DC41}">
      <dsp:nvSpPr>
        <dsp:cNvPr id="0" name=""/>
        <dsp:cNvSpPr/>
      </dsp:nvSpPr>
      <dsp:spPr>
        <a:xfrm rot="5400000">
          <a:off x="3960656" y="844860"/>
          <a:ext cx="308286" cy="369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/>
        </a:p>
      </dsp:txBody>
      <dsp:txXfrm rot="5400000">
        <a:off x="3960656" y="844860"/>
        <a:ext cx="308286" cy="369944"/>
      </dsp:txXfrm>
    </dsp:sp>
    <dsp:sp modelId="{B5C035D7-E869-4207-A0C9-757A413F8CFC}">
      <dsp:nvSpPr>
        <dsp:cNvPr id="0" name=""/>
        <dsp:cNvSpPr/>
      </dsp:nvSpPr>
      <dsp:spPr>
        <a:xfrm>
          <a:off x="3136470" y="1235357"/>
          <a:ext cx="1956658" cy="822098"/>
        </a:xfrm>
        <a:prstGeom prst="roundRect">
          <a:avLst>
            <a:gd name="adj" fmla="val 10000"/>
          </a:avLst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תשובת רבי יצחק (קב בארבע אמות)</a:t>
          </a:r>
          <a:endParaRPr lang="he-IL" sz="1800" kern="1200" dirty="0"/>
        </a:p>
      </dsp:txBody>
      <dsp:txXfrm>
        <a:off x="3136470" y="1235357"/>
        <a:ext cx="1956658" cy="822098"/>
      </dsp:txXfrm>
    </dsp:sp>
    <dsp:sp modelId="{62BB437E-94F8-4098-A37E-F62FACF9D0F5}">
      <dsp:nvSpPr>
        <dsp:cNvPr id="0" name=""/>
        <dsp:cNvSpPr/>
      </dsp:nvSpPr>
      <dsp:spPr>
        <a:xfrm rot="5400000">
          <a:off x="3960656" y="2078008"/>
          <a:ext cx="308286" cy="369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/>
        </a:p>
      </dsp:txBody>
      <dsp:txXfrm rot="5400000">
        <a:off x="3960656" y="2078008"/>
        <a:ext cx="308286" cy="369944"/>
      </dsp:txXfrm>
    </dsp:sp>
    <dsp:sp modelId="{C40747D6-2095-4F3D-8E42-37253CBA0577}">
      <dsp:nvSpPr>
        <dsp:cNvPr id="0" name=""/>
        <dsp:cNvSpPr/>
      </dsp:nvSpPr>
      <dsp:spPr>
        <a:xfrm>
          <a:off x="3136470" y="2468505"/>
          <a:ext cx="1956658" cy="822098"/>
        </a:xfrm>
        <a:prstGeom prst="roundRect">
          <a:avLst>
            <a:gd name="adj" fmla="val 10000"/>
          </a:avLst>
        </a:prstGeom>
        <a:solidFill>
          <a:srgbClr val="C0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קושיית הגמרא (היכי דמי)</a:t>
          </a:r>
          <a:endParaRPr lang="he-IL" sz="1800" kern="1200" dirty="0"/>
        </a:p>
      </dsp:txBody>
      <dsp:txXfrm>
        <a:off x="3136470" y="2468505"/>
        <a:ext cx="1956658" cy="822098"/>
      </dsp:txXfrm>
    </dsp:sp>
    <dsp:sp modelId="{977E0F0A-C2D0-4BFD-A06B-E931C48B7510}">
      <dsp:nvSpPr>
        <dsp:cNvPr id="0" name=""/>
        <dsp:cNvSpPr/>
      </dsp:nvSpPr>
      <dsp:spPr>
        <a:xfrm rot="5400000">
          <a:off x="3960656" y="3311156"/>
          <a:ext cx="308286" cy="369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/>
        </a:p>
      </dsp:txBody>
      <dsp:txXfrm rot="5400000">
        <a:off x="3960656" y="3311156"/>
        <a:ext cx="308286" cy="369944"/>
      </dsp:txXfrm>
    </dsp:sp>
    <dsp:sp modelId="{2E0AFBD2-0F85-4E5B-989B-11B6261E24D8}">
      <dsp:nvSpPr>
        <dsp:cNvPr id="0" name=""/>
        <dsp:cNvSpPr/>
      </dsp:nvSpPr>
      <dsp:spPr>
        <a:xfrm>
          <a:off x="3136470" y="3701653"/>
          <a:ext cx="1956658" cy="822098"/>
        </a:xfrm>
        <a:prstGeom prst="roundRect">
          <a:avLst>
            <a:gd name="adj" fmla="val 10000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תרוצו של רב </a:t>
          </a:r>
          <a:r>
            <a:rPr lang="he-IL" sz="1800" kern="1200" dirty="0" err="1" smtClean="0"/>
            <a:t>עוקבא</a:t>
          </a:r>
          <a:r>
            <a:rPr lang="he-IL" sz="1800" kern="1200" dirty="0" smtClean="0"/>
            <a:t> (</a:t>
          </a:r>
          <a:r>
            <a:rPr lang="he-IL" sz="1800" kern="1200" dirty="0" err="1" smtClean="0"/>
            <a:t>מכנשתא</a:t>
          </a:r>
          <a:r>
            <a:rPr lang="he-IL" sz="1800" kern="1200" dirty="0" smtClean="0"/>
            <a:t> </a:t>
          </a:r>
          <a:r>
            <a:rPr lang="he-IL" sz="1800" kern="1200" dirty="0" err="1" smtClean="0"/>
            <a:t>דבי</a:t>
          </a:r>
          <a:r>
            <a:rPr lang="he-IL" sz="1800" kern="1200" dirty="0" smtClean="0"/>
            <a:t> דרי)</a:t>
          </a:r>
          <a:endParaRPr lang="he-IL" sz="1800" kern="1200" dirty="0"/>
        </a:p>
      </dsp:txBody>
      <dsp:txXfrm>
        <a:off x="3136470" y="3701653"/>
        <a:ext cx="1956658" cy="822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62AF992-02A8-428E-BCCB-CF45E1F42E01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128E598-44A6-4A06-95D1-5EB78E4C4D6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7775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8E598-44A6-4A06-95D1-5EB78E4C4D67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70603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31E9B-8210-48CF-839D-6DA92EE77710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0576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גודל קב</a:t>
            </a:r>
            <a:r>
              <a:rPr lang="he-IL" baseline="0" dirty="0" smtClean="0"/>
              <a:t> לפי </a:t>
            </a:r>
            <a:r>
              <a:rPr lang="he-IL" baseline="0" dirty="0" err="1" smtClean="0"/>
              <a:t>הגר"ח</a:t>
            </a:r>
            <a:r>
              <a:rPr lang="he-IL" baseline="0" dirty="0" smtClean="0"/>
              <a:t> נאה – 1.38 ליטר, לפי </a:t>
            </a:r>
            <a:r>
              <a:rPr lang="he-IL" baseline="0" dirty="0" err="1" smtClean="0"/>
              <a:t>החזו"א</a:t>
            </a:r>
            <a:r>
              <a:rPr lang="he-IL" baseline="0" dirty="0" smtClean="0"/>
              <a:t> – 2.39 ליטר.</a:t>
            </a:r>
          </a:p>
          <a:p>
            <a:r>
              <a:rPr lang="he-IL" baseline="0" dirty="0" smtClean="0"/>
              <a:t>גודל אמר לפי </a:t>
            </a:r>
            <a:r>
              <a:rPr lang="he-IL" baseline="0" dirty="0" err="1" smtClean="0"/>
              <a:t>הגר"ח</a:t>
            </a:r>
            <a:r>
              <a:rPr lang="he-IL" baseline="0" dirty="0" smtClean="0"/>
              <a:t> נאה – 48 ס"מ, לפי </a:t>
            </a:r>
            <a:r>
              <a:rPr lang="he-IL" baseline="0" dirty="0" err="1" smtClean="0"/>
              <a:t>החזו"א</a:t>
            </a:r>
            <a:r>
              <a:rPr lang="he-IL" baseline="0" dirty="0" smtClean="0"/>
              <a:t> – 57.6 ס"מ.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8E598-44A6-4A06-95D1-5EB78E4C4D67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EF0400-C9E8-4595-BA02-9C716FE94E77}" type="datetimeFigureOut">
              <a:rPr lang="he-IL" smtClean="0"/>
              <a:pPr/>
              <a:t>כ"א/אלול/תשע"ד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B64E95-3263-46FD-B54E-AE22D9042DA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9.wmf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5.jpe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אלו מציאות – </a:t>
            </a:r>
            <a:r>
              <a:rPr lang="he-IL" dirty="0" smtClean="0"/>
              <a:t>סוגיה 2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בבא </a:t>
            </a:r>
            <a:r>
              <a:rPr lang="he-IL" dirty="0" err="1" smtClean="0"/>
              <a:t>מציעא</a:t>
            </a:r>
            <a:r>
              <a:rPr lang="he-IL" dirty="0" smtClean="0"/>
              <a:t> פרק ב'</a:t>
            </a:r>
          </a:p>
          <a:p>
            <a:r>
              <a:rPr lang="he-IL" dirty="0" smtClean="0"/>
              <a:t>דף </a:t>
            </a:r>
            <a:r>
              <a:rPr lang="he-IL" dirty="0" err="1" smtClean="0"/>
              <a:t>כא</a:t>
            </a:r>
            <a:r>
              <a:rPr lang="he-IL" dirty="0" smtClean="0"/>
              <a:t> ע"א</a:t>
            </a:r>
            <a:endParaRPr lang="he-IL" dirty="0"/>
          </a:p>
        </p:txBody>
      </p:sp>
      <p:pic>
        <p:nvPicPr>
          <p:cNvPr id="72706" name="Picture 2" descr="http://www.hidabroot.org/Img/Blogs/25062012085847_0129112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863300"/>
            <a:ext cx="2736304" cy="20383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80112" y="6021288"/>
            <a:ext cx="33843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/>
              <a:t>הקישו </a:t>
            </a:r>
            <a:r>
              <a:rPr lang="en-US" sz="3200" dirty="0" smtClean="0"/>
              <a:t>F5</a:t>
            </a:r>
            <a:r>
              <a:rPr lang="he-IL" sz="3200" dirty="0" smtClean="0"/>
              <a:t> להתחלה</a:t>
            </a:r>
            <a:endParaRPr lang="he-IL" sz="3200" dirty="0"/>
          </a:p>
        </p:txBody>
      </p:sp>
      <p:sp>
        <p:nvSpPr>
          <p:cNvPr id="7" name="TextBox 5"/>
          <p:cNvSpPr txBox="1"/>
          <p:nvPr/>
        </p:nvSpPr>
        <p:spPr>
          <a:xfrm>
            <a:off x="35496" y="5949280"/>
            <a:ext cx="36724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400" dirty="0" smtClean="0"/>
              <a:t>© משה </a:t>
            </a:r>
            <a:r>
              <a:rPr lang="he-IL" sz="2400" dirty="0" err="1" smtClean="0"/>
              <a:t>טיקטינסקי</a:t>
            </a:r>
            <a:endParaRPr lang="he-IL" sz="2400" dirty="0" smtClean="0"/>
          </a:p>
          <a:p>
            <a:r>
              <a:rPr lang="he-IL" sz="2400" dirty="0" smtClean="0"/>
              <a:t>בית ספר ממ"ד אריאל רעננה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he-IL" dirty="0" smtClean="0"/>
              <a:t>"מצא פירות </a:t>
            </a:r>
            <a:r>
              <a:rPr lang="he-IL" dirty="0" err="1" smtClean="0"/>
              <a:t>מפוזרין</a:t>
            </a:r>
            <a:r>
              <a:rPr lang="he-IL" dirty="0" smtClean="0"/>
              <a:t> – וכמה?" – הסבירו בלשונכם את שאלת הגמרא</a:t>
            </a:r>
          </a:p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מהי תשובת רבי יצחק לשאלה זו? הסבירו את תשובתו.</a:t>
            </a:r>
          </a:p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הסבירו את המושגים: קב, אמה.</a:t>
            </a:r>
          </a:p>
          <a:p>
            <a:pPr marL="624078" indent="-514350">
              <a:buFont typeface="+mj-lt"/>
              <a:buAutoNum type="arabicPeriod"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קב בארבע אמות - שאלות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לאחר דבריו של רבי יצחק הגמרא מקשה קושיה הפותחת במילים "היכי דמי".</a:t>
            </a:r>
          </a:p>
          <a:p>
            <a:r>
              <a:rPr lang="he-IL" dirty="0" smtClean="0"/>
              <a:t>סמנו היכן מתחילה השאלה והיכן היא מסתיימת.</a:t>
            </a:r>
            <a:endParaRPr lang="he-IL" dirty="0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היכי דמי? – חלוקה למשפטים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3136"/>
          <a:stretch>
            <a:fillRect/>
          </a:stretch>
        </p:blipFill>
        <p:spPr bwMode="auto">
          <a:xfrm>
            <a:off x="1979712" y="3140968"/>
            <a:ext cx="6192688" cy="222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מלבן 6"/>
          <p:cNvSpPr/>
          <p:nvPr/>
        </p:nvSpPr>
        <p:spPr>
          <a:xfrm>
            <a:off x="3851920" y="3212976"/>
            <a:ext cx="3528392" cy="288033"/>
          </a:xfrm>
          <a:prstGeom prst="rect">
            <a:avLst/>
          </a:prstGeom>
          <a:solidFill>
            <a:srgbClr val="FFFF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5940152" y="3573017"/>
            <a:ext cx="2088097" cy="360040"/>
          </a:xfrm>
          <a:prstGeom prst="rect">
            <a:avLst/>
          </a:prstGeom>
          <a:solidFill>
            <a:srgbClr val="99FF33">
              <a:alpha val="4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2051720" y="3140968"/>
            <a:ext cx="1800065" cy="412947"/>
          </a:xfrm>
          <a:prstGeom prst="rect">
            <a:avLst/>
          </a:prstGeom>
          <a:solidFill>
            <a:srgbClr val="99FF33">
              <a:alpha val="4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הסבר קווי 2 10"/>
          <p:cNvSpPr/>
          <p:nvPr/>
        </p:nvSpPr>
        <p:spPr>
          <a:xfrm>
            <a:off x="539552" y="3284984"/>
            <a:ext cx="936104" cy="873646"/>
          </a:xfrm>
          <a:prstGeom prst="borderCallout2">
            <a:avLst>
              <a:gd name="adj1" fmla="val 23734"/>
              <a:gd name="adj2" fmla="val 101752"/>
              <a:gd name="adj3" fmla="val 22073"/>
              <a:gd name="adj4" fmla="val 132181"/>
              <a:gd name="adj5" fmla="val 1395"/>
              <a:gd name="adj6" fmla="val 161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תשובת רבי יצחק</a:t>
            </a:r>
            <a:endParaRPr lang="he-IL" sz="2000" dirty="0"/>
          </a:p>
        </p:txBody>
      </p:sp>
      <p:sp>
        <p:nvSpPr>
          <p:cNvPr id="12" name="הסבר קווי 2 11"/>
          <p:cNvSpPr/>
          <p:nvPr/>
        </p:nvSpPr>
        <p:spPr>
          <a:xfrm>
            <a:off x="8028384" y="3140968"/>
            <a:ext cx="1008112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2908"/>
              <a:gd name="adj6" fmla="val -58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השאלה</a:t>
            </a:r>
            <a:endParaRPr lang="he-IL" sz="2000" dirty="0"/>
          </a:p>
        </p:txBody>
      </p:sp>
      <p:sp>
        <p:nvSpPr>
          <p:cNvPr id="13" name="מלבן 12"/>
          <p:cNvSpPr/>
          <p:nvPr/>
        </p:nvSpPr>
        <p:spPr>
          <a:xfrm>
            <a:off x="4427984" y="3573016"/>
            <a:ext cx="1465739" cy="412947"/>
          </a:xfrm>
          <a:prstGeom prst="rect">
            <a:avLst/>
          </a:prstGeom>
          <a:solidFill>
            <a:srgbClr val="6699FF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2051720" y="4437112"/>
            <a:ext cx="3049915" cy="432048"/>
          </a:xfrm>
          <a:prstGeom prst="rect">
            <a:avLst/>
          </a:prstGeom>
          <a:solidFill>
            <a:srgbClr val="CC66FF">
              <a:alpha val="4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הסבר קווי 2 14"/>
          <p:cNvSpPr/>
          <p:nvPr/>
        </p:nvSpPr>
        <p:spPr>
          <a:xfrm>
            <a:off x="8028384" y="4221088"/>
            <a:ext cx="1008112" cy="432048"/>
          </a:xfrm>
          <a:prstGeom prst="borderCallout2">
            <a:avLst>
              <a:gd name="adj1" fmla="val 41426"/>
              <a:gd name="adj2" fmla="val -8333"/>
              <a:gd name="adj3" fmla="val 46465"/>
              <a:gd name="adj4" fmla="val -82535"/>
              <a:gd name="adj5" fmla="val -68109"/>
              <a:gd name="adj6" fmla="val -211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שאלה 2</a:t>
            </a:r>
            <a:endParaRPr lang="he-IL" sz="2000" dirty="0"/>
          </a:p>
        </p:txBody>
      </p:sp>
      <p:sp>
        <p:nvSpPr>
          <p:cNvPr id="16" name="הסבר קווי 2 15"/>
          <p:cNvSpPr/>
          <p:nvPr/>
        </p:nvSpPr>
        <p:spPr>
          <a:xfrm>
            <a:off x="323528" y="4725144"/>
            <a:ext cx="1152128" cy="873646"/>
          </a:xfrm>
          <a:prstGeom prst="borderCallout2">
            <a:avLst>
              <a:gd name="adj1" fmla="val 23734"/>
              <a:gd name="adj2" fmla="val 101752"/>
              <a:gd name="adj3" fmla="val 22073"/>
              <a:gd name="adj4" fmla="val 132181"/>
              <a:gd name="adj5" fmla="val 149"/>
              <a:gd name="adj6" fmla="val 147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תשובת רב </a:t>
            </a:r>
            <a:r>
              <a:rPr lang="he-IL" sz="2000" dirty="0" err="1" smtClean="0"/>
              <a:t>עוקבא</a:t>
            </a:r>
            <a:r>
              <a:rPr lang="he-IL" sz="2000" dirty="0" smtClean="0"/>
              <a:t> בר </a:t>
            </a:r>
            <a:r>
              <a:rPr lang="he-IL" sz="2000" dirty="0" err="1" smtClean="0"/>
              <a:t>חמא</a:t>
            </a:r>
            <a:endParaRPr lang="he-IL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2204864"/>
            <a:ext cx="17281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א"ר = אמר רבי / אמר רב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היכי דמי - תרגום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1484784"/>
            <a:ext cx="3168352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היכי דמי</a:t>
            </a:r>
            <a:r>
              <a:rPr lang="he-IL" sz="3600" dirty="0" smtClean="0"/>
              <a:t>?        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אי</a:t>
            </a:r>
            <a:r>
              <a:rPr lang="he-IL" sz="3600" dirty="0" smtClean="0"/>
              <a:t> דרך נפילה - אפילו </a:t>
            </a:r>
            <a:r>
              <a:rPr lang="he-IL" sz="3600" u="dbl" dirty="0" err="1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טובא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,</a:t>
            </a:r>
            <a:r>
              <a:rPr lang="he-IL" sz="3600" dirty="0" smtClean="0"/>
              <a:t> </a:t>
            </a:r>
            <a:r>
              <a:rPr lang="he-IL" sz="3600" u="dbl" dirty="0" err="1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נמי</a:t>
            </a:r>
            <a:r>
              <a:rPr lang="he-IL" sz="3600" dirty="0" smtClean="0"/>
              <a:t>. ו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אי</a:t>
            </a:r>
            <a:r>
              <a:rPr lang="he-IL" sz="3600" dirty="0" smtClean="0"/>
              <a:t> דרך </a:t>
            </a:r>
            <a:r>
              <a:rPr lang="he-IL" sz="3600" dirty="0" err="1" smtClean="0"/>
              <a:t>הינוח</a:t>
            </a:r>
            <a:r>
              <a:rPr lang="he-IL" sz="3600" dirty="0" smtClean="0"/>
              <a:t> - אפילו 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בציר</a:t>
            </a:r>
            <a:r>
              <a:rPr lang="he-IL" sz="3600" dirty="0" smtClean="0"/>
              <a:t>  </a:t>
            </a:r>
            <a:r>
              <a:rPr lang="he-IL" sz="3600" dirty="0" err="1" smtClean="0"/>
              <a:t>מ</a:t>
            </a:r>
            <a:r>
              <a:rPr lang="he-IL" sz="3600" u="dbl" dirty="0" err="1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הכי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,</a:t>
            </a:r>
            <a:r>
              <a:rPr lang="he-IL" sz="3600" dirty="0" smtClean="0"/>
              <a:t> </a:t>
            </a:r>
            <a:r>
              <a:rPr lang="he-IL" sz="3600" u="dbl" dirty="0" err="1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נמי</a:t>
            </a:r>
            <a:r>
              <a:rPr lang="he-IL" sz="3600" dirty="0" smtClean="0"/>
              <a:t> לא.</a:t>
            </a:r>
            <a:endParaRPr lang="he-IL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1484784"/>
            <a:ext cx="3024336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כיצד מדובר</a:t>
            </a:r>
            <a:r>
              <a:rPr lang="he-IL" sz="3600" dirty="0" smtClean="0"/>
              <a:t>? 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אם</a:t>
            </a:r>
            <a:r>
              <a:rPr lang="he-IL" sz="3600" dirty="0" smtClean="0"/>
              <a:t> דרך נפילה - אפילו 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יותר,</a:t>
            </a:r>
            <a:r>
              <a:rPr lang="he-IL" sz="3600" dirty="0" smtClean="0"/>
              <a:t> 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גם</a:t>
            </a:r>
            <a:r>
              <a:rPr lang="he-IL" sz="3600" dirty="0" smtClean="0"/>
              <a:t>. ו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אם</a:t>
            </a:r>
            <a:r>
              <a:rPr lang="he-IL" sz="3600" dirty="0" smtClean="0"/>
              <a:t> דרך </a:t>
            </a:r>
            <a:r>
              <a:rPr lang="he-IL" sz="3600" dirty="0" err="1" smtClean="0"/>
              <a:t>הינוח</a:t>
            </a:r>
            <a:r>
              <a:rPr lang="he-IL" sz="3600" dirty="0" smtClean="0"/>
              <a:t> - אפילו 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פחות</a:t>
            </a:r>
            <a:r>
              <a:rPr lang="he-IL" sz="3600" dirty="0" smtClean="0"/>
              <a:t> מ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כך,</a:t>
            </a:r>
            <a:r>
              <a:rPr lang="he-IL" sz="3600" dirty="0" smtClean="0"/>
              <a:t> </a:t>
            </a:r>
            <a:r>
              <a:rPr lang="he-IL" sz="3600" u="dbl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גם</a:t>
            </a:r>
            <a:r>
              <a:rPr lang="he-IL" sz="3600" dirty="0" smtClean="0"/>
              <a:t> לא.</a:t>
            </a:r>
            <a:endParaRPr lang="he-IL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195736" y="5157192"/>
            <a:ext cx="626469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400" dirty="0" smtClean="0"/>
              <a:t>העתיקו למחברת את המילים בארמית ואת התרגום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877272"/>
            <a:ext cx="410445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דרך נפילה – הפירות מפוזרים באי-סדר</a:t>
            </a:r>
          </a:p>
          <a:p>
            <a:r>
              <a:rPr lang="he-IL" dirty="0" smtClean="0"/>
              <a:t>דרך </a:t>
            </a:r>
            <a:r>
              <a:rPr lang="he-IL" dirty="0" err="1" smtClean="0"/>
              <a:t>הינוח</a:t>
            </a:r>
            <a:r>
              <a:rPr lang="he-IL" dirty="0" smtClean="0"/>
              <a:t> – הפירות מונחים בצורה מסודרת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he-IL" dirty="0" smtClean="0"/>
              <a:t>היכי דמי = איך דומה. (בתרגום מילולי).</a:t>
            </a:r>
          </a:p>
          <a:p>
            <a:r>
              <a:rPr lang="he-IL" dirty="0" smtClean="0"/>
              <a:t>היכי דמי = כיצד מדובר? מה בדיוק המקרה עליו דובר?</a:t>
            </a:r>
          </a:p>
          <a:p>
            <a:r>
              <a:rPr lang="he-IL" dirty="0" smtClean="0"/>
              <a:t>הגמרא מעלה 2 אפשרויות ומעלה מסקנה מכל אפשרות: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היכי דמי - הסבר הקושיה</a:t>
            </a:r>
            <a:endParaRPr lang="he-IL" dirty="0"/>
          </a:p>
        </p:txBody>
      </p:sp>
      <p:graphicFrame>
        <p:nvGraphicFramePr>
          <p:cNvPr id="4" name="דיאגרמה 3"/>
          <p:cNvGraphicFramePr/>
          <p:nvPr/>
        </p:nvGraphicFramePr>
        <p:xfrm>
          <a:off x="683568" y="2636912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היכי דמי - הסבר הקושיה</a:t>
            </a:r>
            <a:endParaRPr lang="he-IL" dirty="0"/>
          </a:p>
        </p:txBody>
      </p:sp>
      <p:graphicFrame>
        <p:nvGraphicFramePr>
          <p:cNvPr id="4" name="דיאגרמה 3"/>
          <p:cNvGraphicFramePr/>
          <p:nvPr/>
        </p:nvGraphicFramePr>
        <p:xfrm>
          <a:off x="179512" y="1268760"/>
          <a:ext cx="8712968" cy="543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מלבן 5"/>
          <p:cNvSpPr/>
          <p:nvPr/>
        </p:nvSpPr>
        <p:spPr>
          <a:xfrm>
            <a:off x="5796136" y="3356992"/>
            <a:ext cx="2160240" cy="129578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1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221088"/>
            <a:ext cx="288032" cy="288032"/>
          </a:xfrm>
          <a:prstGeom prst="rect">
            <a:avLst/>
          </a:prstGeom>
          <a:noFill/>
        </p:spPr>
      </p:pic>
      <p:pic>
        <p:nvPicPr>
          <p:cNvPr id="13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3429000"/>
            <a:ext cx="288032" cy="288032"/>
          </a:xfrm>
          <a:prstGeom prst="rect">
            <a:avLst/>
          </a:prstGeom>
          <a:noFill/>
        </p:spPr>
      </p:pic>
      <p:pic>
        <p:nvPicPr>
          <p:cNvPr id="14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501008"/>
            <a:ext cx="288032" cy="288032"/>
          </a:xfrm>
          <a:prstGeom prst="rect">
            <a:avLst/>
          </a:prstGeom>
          <a:noFill/>
        </p:spPr>
      </p:pic>
      <p:pic>
        <p:nvPicPr>
          <p:cNvPr id="15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077072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3789040"/>
            <a:ext cx="288032" cy="288032"/>
          </a:xfrm>
          <a:prstGeom prst="rect">
            <a:avLst/>
          </a:prstGeom>
          <a:noFill/>
        </p:spPr>
      </p:pic>
      <p:sp>
        <p:nvSpPr>
          <p:cNvPr id="17" name="מלבן 16"/>
          <p:cNvSpPr/>
          <p:nvPr/>
        </p:nvSpPr>
        <p:spPr>
          <a:xfrm>
            <a:off x="3131840" y="3356992"/>
            <a:ext cx="2160240" cy="12957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4077072"/>
            <a:ext cx="288032" cy="288032"/>
          </a:xfrm>
          <a:prstGeom prst="rect">
            <a:avLst/>
          </a:prstGeom>
          <a:noFill/>
        </p:spPr>
      </p:pic>
      <p:pic>
        <p:nvPicPr>
          <p:cNvPr id="19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3501008"/>
            <a:ext cx="288032" cy="288032"/>
          </a:xfrm>
          <a:prstGeom prst="rect">
            <a:avLst/>
          </a:prstGeom>
          <a:noFill/>
        </p:spPr>
      </p:pic>
      <p:pic>
        <p:nvPicPr>
          <p:cNvPr id="20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501008"/>
            <a:ext cx="288032" cy="288032"/>
          </a:xfrm>
          <a:prstGeom prst="rect">
            <a:avLst/>
          </a:prstGeom>
          <a:noFill/>
        </p:spPr>
      </p:pic>
      <p:pic>
        <p:nvPicPr>
          <p:cNvPr id="21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789040"/>
            <a:ext cx="288032" cy="288032"/>
          </a:xfrm>
          <a:prstGeom prst="rect">
            <a:avLst/>
          </a:prstGeom>
          <a:noFill/>
        </p:spPr>
      </p:pic>
      <p:pic>
        <p:nvPicPr>
          <p:cNvPr id="22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3789040"/>
            <a:ext cx="288032" cy="288032"/>
          </a:xfrm>
          <a:prstGeom prst="rect">
            <a:avLst/>
          </a:prstGeom>
          <a:noFill/>
        </p:spPr>
      </p:pic>
      <p:pic>
        <p:nvPicPr>
          <p:cNvPr id="23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4077072"/>
            <a:ext cx="288032" cy="288032"/>
          </a:xfrm>
          <a:prstGeom prst="rect">
            <a:avLst/>
          </a:prstGeom>
          <a:noFill/>
        </p:spPr>
      </p:pic>
      <p:pic>
        <p:nvPicPr>
          <p:cNvPr id="30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4365104"/>
            <a:ext cx="288032" cy="288032"/>
          </a:xfrm>
          <a:prstGeom prst="rect">
            <a:avLst/>
          </a:prstGeom>
          <a:noFill/>
        </p:spPr>
      </p:pic>
      <p:sp>
        <p:nvSpPr>
          <p:cNvPr id="31" name="מלבן 30"/>
          <p:cNvSpPr/>
          <p:nvPr/>
        </p:nvSpPr>
        <p:spPr>
          <a:xfrm>
            <a:off x="5796136" y="5229200"/>
            <a:ext cx="2160240" cy="129578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2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6093296"/>
            <a:ext cx="288032" cy="288032"/>
          </a:xfrm>
          <a:prstGeom prst="rect">
            <a:avLst/>
          </a:prstGeom>
          <a:noFill/>
        </p:spPr>
      </p:pic>
      <p:pic>
        <p:nvPicPr>
          <p:cNvPr id="33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5301208"/>
            <a:ext cx="288032" cy="288032"/>
          </a:xfrm>
          <a:prstGeom prst="rect">
            <a:avLst/>
          </a:prstGeom>
          <a:noFill/>
        </p:spPr>
      </p:pic>
      <p:pic>
        <p:nvPicPr>
          <p:cNvPr id="34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5373216"/>
            <a:ext cx="288032" cy="288032"/>
          </a:xfrm>
          <a:prstGeom prst="rect">
            <a:avLst/>
          </a:prstGeom>
          <a:noFill/>
        </p:spPr>
      </p:pic>
      <p:pic>
        <p:nvPicPr>
          <p:cNvPr id="35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949280"/>
            <a:ext cx="288032" cy="288032"/>
          </a:xfrm>
          <a:prstGeom prst="rect">
            <a:avLst/>
          </a:prstGeom>
          <a:noFill/>
        </p:spPr>
      </p:pic>
      <p:pic>
        <p:nvPicPr>
          <p:cNvPr id="36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5661248"/>
            <a:ext cx="288032" cy="288032"/>
          </a:xfrm>
          <a:prstGeom prst="rect">
            <a:avLst/>
          </a:prstGeom>
          <a:noFill/>
        </p:spPr>
      </p:pic>
      <p:pic>
        <p:nvPicPr>
          <p:cNvPr id="37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6237312"/>
            <a:ext cx="288032" cy="288032"/>
          </a:xfrm>
          <a:prstGeom prst="rect">
            <a:avLst/>
          </a:prstGeom>
          <a:noFill/>
        </p:spPr>
      </p:pic>
      <p:pic>
        <p:nvPicPr>
          <p:cNvPr id="3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5301208"/>
            <a:ext cx="288032" cy="288032"/>
          </a:xfrm>
          <a:prstGeom prst="rect">
            <a:avLst/>
          </a:prstGeom>
          <a:noFill/>
        </p:spPr>
      </p:pic>
      <p:pic>
        <p:nvPicPr>
          <p:cNvPr id="39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6165304"/>
            <a:ext cx="288032" cy="288032"/>
          </a:xfrm>
          <a:prstGeom prst="rect">
            <a:avLst/>
          </a:prstGeom>
          <a:noFill/>
        </p:spPr>
      </p:pic>
      <p:pic>
        <p:nvPicPr>
          <p:cNvPr id="40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5589240"/>
            <a:ext cx="288032" cy="288032"/>
          </a:xfrm>
          <a:prstGeom prst="rect">
            <a:avLst/>
          </a:prstGeom>
          <a:noFill/>
        </p:spPr>
      </p:pic>
      <p:pic>
        <p:nvPicPr>
          <p:cNvPr id="41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5733256"/>
            <a:ext cx="288032" cy="288032"/>
          </a:xfrm>
          <a:prstGeom prst="rect">
            <a:avLst/>
          </a:prstGeom>
          <a:noFill/>
        </p:spPr>
      </p:pic>
      <p:sp>
        <p:nvSpPr>
          <p:cNvPr id="42" name="מלבן 41"/>
          <p:cNvSpPr/>
          <p:nvPr/>
        </p:nvSpPr>
        <p:spPr>
          <a:xfrm>
            <a:off x="3131840" y="5301568"/>
            <a:ext cx="2160240" cy="12957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3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6021648"/>
            <a:ext cx="288032" cy="288032"/>
          </a:xfrm>
          <a:prstGeom prst="rect">
            <a:avLst/>
          </a:prstGeom>
          <a:noFill/>
        </p:spPr>
      </p:pic>
      <p:pic>
        <p:nvPicPr>
          <p:cNvPr id="46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5733616"/>
            <a:ext cx="288032" cy="288032"/>
          </a:xfrm>
          <a:prstGeom prst="rect">
            <a:avLst/>
          </a:prstGeom>
          <a:noFill/>
        </p:spPr>
      </p:pic>
      <p:pic>
        <p:nvPicPr>
          <p:cNvPr id="47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5733616"/>
            <a:ext cx="288032" cy="288032"/>
          </a:xfrm>
          <a:prstGeom prst="rect">
            <a:avLst/>
          </a:prstGeom>
          <a:noFill/>
        </p:spPr>
      </p:pic>
      <p:pic>
        <p:nvPicPr>
          <p:cNvPr id="4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6021648"/>
            <a:ext cx="288032" cy="288032"/>
          </a:xfrm>
          <a:prstGeom prst="rect">
            <a:avLst/>
          </a:prstGeom>
          <a:noFill/>
        </p:spPr>
      </p:pic>
      <p:sp>
        <p:nvSpPr>
          <p:cNvPr id="49" name="מלבן 48"/>
          <p:cNvSpPr/>
          <p:nvPr/>
        </p:nvSpPr>
        <p:spPr>
          <a:xfrm>
            <a:off x="2051720" y="260648"/>
            <a:ext cx="432048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49"/>
          <p:cNvSpPr/>
          <p:nvPr/>
        </p:nvSpPr>
        <p:spPr>
          <a:xfrm>
            <a:off x="2051720" y="620688"/>
            <a:ext cx="432048" cy="2880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TextBox 50"/>
          <p:cNvSpPr txBox="1"/>
          <p:nvPr/>
        </p:nvSpPr>
        <p:spPr>
          <a:xfrm>
            <a:off x="-108520" y="262389"/>
            <a:ext cx="20882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he-IL" dirty="0" smtClean="0"/>
              <a:t>הרי אלו שלו</a:t>
            </a:r>
          </a:p>
          <a:p>
            <a:pPr>
              <a:buFontTx/>
              <a:buChar char="-"/>
            </a:pPr>
            <a:r>
              <a:rPr lang="he-IL" dirty="0" smtClean="0"/>
              <a:t>חייב להכריז</a:t>
            </a:r>
            <a:endParaRPr lang="he-IL" dirty="0"/>
          </a:p>
        </p:txBody>
      </p:sp>
      <p:sp>
        <p:nvSpPr>
          <p:cNvPr id="52" name="מלבן 51"/>
          <p:cNvSpPr/>
          <p:nvPr/>
        </p:nvSpPr>
        <p:spPr>
          <a:xfrm>
            <a:off x="251520" y="116632"/>
            <a:ext cx="2520280" cy="86409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TextBox 52"/>
          <p:cNvSpPr txBox="1"/>
          <p:nvPr/>
        </p:nvSpPr>
        <p:spPr>
          <a:xfrm>
            <a:off x="8100392" y="2780928"/>
            <a:ext cx="82758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אי סדר</a:t>
            </a:r>
            <a:endParaRPr lang="he-IL" dirty="0"/>
          </a:p>
        </p:txBody>
      </p:sp>
      <p:sp>
        <p:nvSpPr>
          <p:cNvPr id="54" name="TextBox 53"/>
          <p:cNvSpPr txBox="1"/>
          <p:nvPr/>
        </p:nvSpPr>
        <p:spPr>
          <a:xfrm>
            <a:off x="2123728" y="2852936"/>
            <a:ext cx="82758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מסודר</a:t>
            </a:r>
            <a:endParaRPr lang="he-IL" dirty="0"/>
          </a:p>
        </p:txBody>
      </p:sp>
      <p:cxnSp>
        <p:nvCxnSpPr>
          <p:cNvPr id="60" name="מחבר חץ ישר 59"/>
          <p:cNvCxnSpPr/>
          <p:nvPr/>
        </p:nvCxnSpPr>
        <p:spPr>
          <a:xfrm flipH="1">
            <a:off x="7956376" y="3212976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/>
          <p:nvPr/>
        </p:nvCxnSpPr>
        <p:spPr>
          <a:xfrm>
            <a:off x="2555776" y="3212976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79512" y="5445224"/>
            <a:ext cx="107910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הכמות לא משנה, רק הסדר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"/>
                            </p:stCondLst>
                            <p:childTnLst>
                              <p:par>
                                <p:cTn id="37" presetID="1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"/>
                            </p:stCondLst>
                            <p:childTnLst>
                              <p:par>
                                <p:cTn id="44" presetID="1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8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"/>
                            </p:stCondLst>
                            <p:childTnLst>
                              <p:par>
                                <p:cTn id="108" presetID="1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31" grpId="0" animBg="1"/>
      <p:bldP spid="42" grpId="0" animBg="1"/>
      <p:bldP spid="53" grpId="0" animBg="1"/>
      <p:bldP spid="54" grpId="0" animBg="1"/>
      <p:bldP spid="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מציין מיקום תוכן 3"/>
          <p:cNvGraphicFramePr>
            <a:graphicFrameLocks/>
          </p:cNvGraphicFramePr>
          <p:nvPr/>
        </p:nvGraphicFramePr>
        <p:xfrm>
          <a:off x="107504" y="2348880"/>
          <a:ext cx="9000000" cy="2149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חשבו, מדוע בדרך נפילה תמיד יהיה הדין – הרי אלו שלו ובדרך </a:t>
            </a:r>
            <a:r>
              <a:rPr lang="he-IL" dirty="0" err="1" smtClean="0"/>
              <a:t>הינוח</a:t>
            </a:r>
            <a:r>
              <a:rPr lang="he-IL" dirty="0" smtClean="0"/>
              <a:t> תמיד חייב להכריז?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דרך נפילה ודרך </a:t>
            </a:r>
            <a:r>
              <a:rPr lang="he-IL" dirty="0" err="1" smtClean="0"/>
              <a:t>הינוח</a:t>
            </a:r>
            <a:endParaRPr lang="he-IL" dirty="0"/>
          </a:p>
        </p:txBody>
      </p:sp>
      <p:pic>
        <p:nvPicPr>
          <p:cNvPr id="51202" name="Picture 2" descr="C:\Users\Moshe\AppData\Local\Microsoft\Windows\Temporary Internet Files\Content.IE5\PFJ7UA8Z\MC900356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88640"/>
            <a:ext cx="1088896" cy="1178570"/>
          </a:xfrm>
          <a:prstGeom prst="rect">
            <a:avLst/>
          </a:prstGeom>
          <a:noFill/>
        </p:spPr>
      </p:pic>
      <p:graphicFrame>
        <p:nvGraphicFramePr>
          <p:cNvPr id="6" name="מציין מיקום תוכן 3"/>
          <p:cNvGraphicFramePr>
            <a:graphicFrameLocks/>
          </p:cNvGraphicFramePr>
          <p:nvPr/>
        </p:nvGraphicFramePr>
        <p:xfrm>
          <a:off x="107504" y="4437112"/>
          <a:ext cx="9000000" cy="214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מלבן 6"/>
          <p:cNvSpPr/>
          <p:nvPr/>
        </p:nvSpPr>
        <p:spPr>
          <a:xfrm>
            <a:off x="6732240" y="2420888"/>
            <a:ext cx="2160240" cy="36004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דרך נפילה – אי סדר 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6660232" y="4437112"/>
            <a:ext cx="2232248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דרך </a:t>
            </a:r>
            <a:r>
              <a:rPr lang="he-IL" dirty="0" err="1" smtClean="0"/>
              <a:t>הינוח</a:t>
            </a:r>
            <a:r>
              <a:rPr lang="he-IL" dirty="0" smtClean="0"/>
              <a:t> - מסודר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6" grpId="0">
        <p:bldAsOne/>
      </p:bldGraphic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רבי יצחק אמר שבודקים אם הפירות מפוזרים לפי כמות הפירות ולפי השטח ("קב בארבע אמות").</a:t>
            </a:r>
          </a:p>
          <a:p>
            <a:r>
              <a:rPr lang="he-IL" dirty="0" smtClean="0"/>
              <a:t>אבל לפי </a:t>
            </a:r>
            <a:r>
              <a:rPr lang="he-IL" dirty="0" err="1" smtClean="0"/>
              <a:t>ההגיון</a:t>
            </a:r>
            <a:r>
              <a:rPr lang="he-IL" dirty="0" smtClean="0"/>
              <a:t> שלמדנו במשנה לא משנה הכמות אלא </a:t>
            </a:r>
            <a:r>
              <a:rPr lang="he-IL" b="1" dirty="0" smtClean="0"/>
              <a:t>הסדר</a:t>
            </a:r>
            <a:r>
              <a:rPr lang="he-IL" dirty="0" smtClean="0"/>
              <a:t> האם מדובר </a:t>
            </a:r>
            <a:r>
              <a:rPr lang="he-IL" b="1" dirty="0" smtClean="0"/>
              <a:t>בדרך</a:t>
            </a:r>
            <a:r>
              <a:rPr lang="he-IL" dirty="0" smtClean="0"/>
              <a:t> </a:t>
            </a:r>
            <a:r>
              <a:rPr lang="he-IL" b="1" dirty="0" smtClean="0"/>
              <a:t>נפילה </a:t>
            </a:r>
            <a:r>
              <a:rPr lang="he-IL" dirty="0" smtClean="0"/>
              <a:t>או </a:t>
            </a:r>
            <a:r>
              <a:rPr lang="he-IL" b="1" dirty="0" smtClean="0"/>
              <a:t>בדרך </a:t>
            </a:r>
            <a:r>
              <a:rPr lang="he-IL" b="1" dirty="0" err="1" smtClean="0"/>
              <a:t>הינוח</a:t>
            </a:r>
            <a:r>
              <a:rPr lang="he-IL" dirty="0" smtClean="0"/>
              <a:t>.</a:t>
            </a:r>
          </a:p>
          <a:p>
            <a:r>
              <a:rPr lang="he-IL" dirty="0" smtClean="0"/>
              <a:t>בדרך נפילה אין סימן ולכן הרי אלו שלו. ובדרך </a:t>
            </a:r>
            <a:r>
              <a:rPr lang="he-IL" dirty="0" err="1" smtClean="0"/>
              <a:t>הינוח</a:t>
            </a:r>
            <a:r>
              <a:rPr lang="he-IL" dirty="0" smtClean="0"/>
              <a:t> יש סימן ולכן חייב להכריז. </a:t>
            </a:r>
            <a:r>
              <a:rPr lang="he-IL" b="1" dirty="0" smtClean="0"/>
              <a:t>וזה לא משנה אם יש יותר מקב או פחות מקב בארבע אמות</a:t>
            </a:r>
            <a:r>
              <a:rPr lang="he-IL" dirty="0" smtClean="0"/>
              <a:t>.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היכי דמי – סיום הסבר הקושיה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הסבירו את המושגים "דרך נפילה", "דרך </a:t>
            </a:r>
            <a:r>
              <a:rPr lang="he-IL" dirty="0" err="1" smtClean="0"/>
              <a:t>הינוח</a:t>
            </a:r>
            <a:r>
              <a:rPr lang="he-IL" dirty="0" smtClean="0"/>
              <a:t>".</a:t>
            </a:r>
          </a:p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אבי מצא פירות ברחוב. לפי דברי הגמרא שלמדנו באיזה מצב צריך להכריז ובאיזה מצב הרי אלו שלו?</a:t>
            </a:r>
          </a:p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הסבירו את קושיית הגמרא על רבי יצחק - "היכי דמי...".</a:t>
            </a:r>
          </a:p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תרגמו: היכי דמי, אי, </a:t>
            </a:r>
            <a:r>
              <a:rPr lang="he-IL" dirty="0" err="1" smtClean="0"/>
              <a:t>טובא</a:t>
            </a:r>
            <a:r>
              <a:rPr lang="he-IL" dirty="0" smtClean="0"/>
              <a:t>, </a:t>
            </a:r>
            <a:r>
              <a:rPr lang="he-IL" dirty="0" err="1" smtClean="0"/>
              <a:t>נמי</a:t>
            </a:r>
            <a:r>
              <a:rPr lang="he-IL" dirty="0" smtClean="0"/>
              <a:t>, בציר, הכי.</a:t>
            </a:r>
          </a:p>
          <a:p>
            <a:pPr marL="624078" indent="-514350">
              <a:buFont typeface="+mj-lt"/>
              <a:buAutoNum type="arabicPeriod"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היכי דמי - שאלות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he-IL" dirty="0" smtClean="0"/>
              <a:t>סמנו היכן מסתיימת תשובתו של רב </a:t>
            </a:r>
            <a:r>
              <a:rPr lang="he-IL" dirty="0" err="1" smtClean="0"/>
              <a:t>עוקבא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תירוצו של רב </a:t>
            </a:r>
            <a:r>
              <a:rPr lang="he-IL" dirty="0" err="1" smtClean="0"/>
              <a:t>עוקבא</a:t>
            </a:r>
            <a:r>
              <a:rPr lang="he-IL" dirty="0" smtClean="0"/>
              <a:t> – חלוקה למשפטים</a:t>
            </a:r>
            <a:endParaRPr lang="he-IL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146853"/>
            <a:ext cx="5823795" cy="372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מלבן 13"/>
          <p:cNvSpPr/>
          <p:nvPr/>
        </p:nvSpPr>
        <p:spPr>
          <a:xfrm>
            <a:off x="3851920" y="2218861"/>
            <a:ext cx="3528392" cy="288033"/>
          </a:xfrm>
          <a:prstGeom prst="rect">
            <a:avLst/>
          </a:prstGeom>
          <a:solidFill>
            <a:srgbClr val="FFFF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940152" y="2578902"/>
            <a:ext cx="2088097" cy="360040"/>
          </a:xfrm>
          <a:prstGeom prst="rect">
            <a:avLst/>
          </a:prstGeom>
          <a:solidFill>
            <a:srgbClr val="99FF33">
              <a:alpha val="4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051720" y="2146853"/>
            <a:ext cx="1800065" cy="412947"/>
          </a:xfrm>
          <a:prstGeom prst="rect">
            <a:avLst/>
          </a:prstGeom>
          <a:solidFill>
            <a:srgbClr val="99FF33">
              <a:alpha val="4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הסבר קווי 2 16"/>
          <p:cNvSpPr/>
          <p:nvPr/>
        </p:nvSpPr>
        <p:spPr>
          <a:xfrm>
            <a:off x="539552" y="2290869"/>
            <a:ext cx="936104" cy="873646"/>
          </a:xfrm>
          <a:prstGeom prst="borderCallout2">
            <a:avLst>
              <a:gd name="adj1" fmla="val 23734"/>
              <a:gd name="adj2" fmla="val 101752"/>
              <a:gd name="adj3" fmla="val 22073"/>
              <a:gd name="adj4" fmla="val 132181"/>
              <a:gd name="adj5" fmla="val 1395"/>
              <a:gd name="adj6" fmla="val 161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תשובת רבי יצחק</a:t>
            </a:r>
            <a:endParaRPr lang="he-IL" sz="2000" dirty="0"/>
          </a:p>
        </p:txBody>
      </p:sp>
      <p:sp>
        <p:nvSpPr>
          <p:cNvPr id="18" name="הסבר קווי 2 17"/>
          <p:cNvSpPr/>
          <p:nvPr/>
        </p:nvSpPr>
        <p:spPr>
          <a:xfrm>
            <a:off x="8028384" y="2146853"/>
            <a:ext cx="1008112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2908"/>
              <a:gd name="adj6" fmla="val -58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השאלה</a:t>
            </a:r>
            <a:endParaRPr lang="he-IL" sz="2000" dirty="0"/>
          </a:p>
        </p:txBody>
      </p:sp>
      <p:sp>
        <p:nvSpPr>
          <p:cNvPr id="19" name="מלבן 18"/>
          <p:cNvSpPr/>
          <p:nvPr/>
        </p:nvSpPr>
        <p:spPr>
          <a:xfrm>
            <a:off x="4427984" y="2578901"/>
            <a:ext cx="1465739" cy="412947"/>
          </a:xfrm>
          <a:prstGeom prst="rect">
            <a:avLst/>
          </a:prstGeom>
          <a:solidFill>
            <a:srgbClr val="6699FF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2051720" y="3442997"/>
            <a:ext cx="3049915" cy="432048"/>
          </a:xfrm>
          <a:prstGeom prst="rect">
            <a:avLst/>
          </a:prstGeom>
          <a:solidFill>
            <a:srgbClr val="CC66FF">
              <a:alpha val="4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הסבר קווי 2 20"/>
          <p:cNvSpPr/>
          <p:nvPr/>
        </p:nvSpPr>
        <p:spPr>
          <a:xfrm>
            <a:off x="8028384" y="3226973"/>
            <a:ext cx="1008112" cy="432048"/>
          </a:xfrm>
          <a:prstGeom prst="borderCallout2">
            <a:avLst>
              <a:gd name="adj1" fmla="val 41426"/>
              <a:gd name="adj2" fmla="val -8333"/>
              <a:gd name="adj3" fmla="val 46465"/>
              <a:gd name="adj4" fmla="val -82535"/>
              <a:gd name="adj5" fmla="val -68109"/>
              <a:gd name="adj6" fmla="val -211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שאלה 2</a:t>
            </a:r>
            <a:endParaRPr lang="he-IL" sz="2000" dirty="0"/>
          </a:p>
        </p:txBody>
      </p:sp>
      <p:sp>
        <p:nvSpPr>
          <p:cNvPr id="22" name="הסבר קווי 2 21"/>
          <p:cNvSpPr/>
          <p:nvPr/>
        </p:nvSpPr>
        <p:spPr>
          <a:xfrm>
            <a:off x="323528" y="3731029"/>
            <a:ext cx="1152128" cy="873646"/>
          </a:xfrm>
          <a:prstGeom prst="borderCallout2">
            <a:avLst>
              <a:gd name="adj1" fmla="val 23734"/>
              <a:gd name="adj2" fmla="val 101752"/>
              <a:gd name="adj3" fmla="val 22073"/>
              <a:gd name="adj4" fmla="val 132181"/>
              <a:gd name="adj5" fmla="val 149"/>
              <a:gd name="adj6" fmla="val 147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תשובת רב </a:t>
            </a:r>
            <a:r>
              <a:rPr lang="he-IL" sz="2000" dirty="0" err="1" smtClean="0"/>
              <a:t>עוקבא</a:t>
            </a:r>
            <a:r>
              <a:rPr lang="he-IL" sz="2000" dirty="0" smtClean="0"/>
              <a:t> בר </a:t>
            </a:r>
            <a:r>
              <a:rPr lang="he-IL" sz="2000" dirty="0" err="1" smtClean="0"/>
              <a:t>חמא</a:t>
            </a:r>
            <a:endParaRPr lang="he-IL" sz="2000" dirty="0"/>
          </a:p>
        </p:txBody>
      </p:sp>
      <p:sp>
        <p:nvSpPr>
          <p:cNvPr id="23" name="מלבן 22"/>
          <p:cNvSpPr/>
          <p:nvPr/>
        </p:nvSpPr>
        <p:spPr>
          <a:xfrm>
            <a:off x="4139952" y="5445224"/>
            <a:ext cx="2113811" cy="432048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הסבר קווי 2 23"/>
          <p:cNvSpPr/>
          <p:nvPr/>
        </p:nvSpPr>
        <p:spPr>
          <a:xfrm>
            <a:off x="467544" y="5517232"/>
            <a:ext cx="1152128" cy="873646"/>
          </a:xfrm>
          <a:prstGeom prst="borderCallout2">
            <a:avLst>
              <a:gd name="adj1" fmla="val 67344"/>
              <a:gd name="adj2" fmla="val 101752"/>
              <a:gd name="adj3" fmla="val 65683"/>
              <a:gd name="adj4" fmla="val 169030"/>
              <a:gd name="adj5" fmla="val 27561"/>
              <a:gd name="adj6" fmla="val 316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שאלת רבי ירמיה</a:t>
            </a:r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תירוצו של רב </a:t>
            </a:r>
            <a:r>
              <a:rPr lang="he-IL" dirty="0" err="1" smtClean="0"/>
              <a:t>עוקבא</a:t>
            </a:r>
            <a:r>
              <a:rPr lang="he-IL" dirty="0" smtClean="0"/>
              <a:t> - תרגום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679504" y="1556792"/>
            <a:ext cx="4464496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א"ר</a:t>
            </a:r>
            <a:r>
              <a:rPr lang="he-IL" sz="3200" dirty="0" smtClean="0"/>
              <a:t> </a:t>
            </a:r>
            <a:r>
              <a:rPr lang="he-IL" sz="3200" dirty="0" err="1" smtClean="0"/>
              <a:t>עוקבא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בר</a:t>
            </a:r>
            <a:r>
              <a:rPr lang="he-IL" sz="3200" dirty="0" smtClean="0"/>
              <a:t> </a:t>
            </a:r>
            <a:r>
              <a:rPr lang="he-IL" sz="3200" dirty="0" err="1" smtClean="0"/>
              <a:t>חמא</a:t>
            </a:r>
            <a:r>
              <a:rPr lang="he-IL" sz="3200" dirty="0" smtClean="0"/>
              <a:t>: 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במכנשתא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 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דבי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 דרי</a:t>
            </a:r>
            <a:r>
              <a:rPr lang="he-IL" sz="3200" dirty="0" smtClean="0"/>
              <a:t>   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עסקינן</a:t>
            </a:r>
            <a:r>
              <a:rPr lang="he-IL" sz="3200" dirty="0" smtClean="0"/>
              <a:t>. קב בארבע      אמות - 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דנפיש</a:t>
            </a:r>
            <a:r>
              <a:rPr lang="he-IL" sz="3200" dirty="0" smtClean="0"/>
              <a:t> 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טרחייהו</a:t>
            </a:r>
            <a:r>
              <a:rPr lang="he-IL" sz="3200" dirty="0" smtClean="0"/>
              <a:t> לא טרח 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איניש</a:t>
            </a:r>
            <a:r>
              <a:rPr lang="he-IL" sz="3200" dirty="0" smtClean="0"/>
              <a:t> ולא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הדר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אתי</a:t>
            </a:r>
            <a:r>
              <a:rPr lang="he-IL" sz="3200" dirty="0" smtClean="0"/>
              <a:t> ו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שקיל להו</a:t>
            </a:r>
            <a:r>
              <a:rPr lang="he-IL" sz="3200" dirty="0" smtClean="0"/>
              <a:t> 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אפקורי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 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מפקר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להו</a:t>
            </a:r>
            <a:r>
              <a:rPr lang="he-IL" sz="3200" dirty="0" smtClean="0"/>
              <a:t>.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בציר</a:t>
            </a:r>
            <a:r>
              <a:rPr lang="he-IL" sz="3200" dirty="0" smtClean="0"/>
              <a:t> </a:t>
            </a:r>
            <a:r>
              <a:rPr lang="he-IL" sz="3200" dirty="0" err="1" smtClean="0"/>
              <a:t>מ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הכי</a:t>
            </a:r>
            <a:r>
              <a:rPr lang="he-IL" sz="3200" dirty="0" smtClean="0"/>
              <a:t> - טרח ו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הדר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אתי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ושקיל להו</a:t>
            </a:r>
            <a:r>
              <a:rPr lang="he-IL" sz="3200" dirty="0" smtClean="0"/>
              <a:t> ולא 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מפקר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 להו</a:t>
            </a:r>
            <a:r>
              <a:rPr lang="he-IL" sz="3200" dirty="0" smtClean="0"/>
              <a:t>.</a:t>
            </a:r>
            <a:endParaRPr lang="he-IL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6237312"/>
            <a:ext cx="626469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400" dirty="0" smtClean="0"/>
              <a:t>העתיקו למחברת את המילים בארמית ואת התרגום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568981"/>
            <a:ext cx="4464496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אמר רב</a:t>
            </a:r>
            <a:r>
              <a:rPr lang="he-IL" sz="3200" dirty="0" smtClean="0"/>
              <a:t> </a:t>
            </a:r>
            <a:r>
              <a:rPr lang="he-IL" sz="3200" dirty="0" err="1" smtClean="0"/>
              <a:t>עוקבא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בן</a:t>
            </a:r>
            <a:r>
              <a:rPr lang="he-IL" sz="3200" dirty="0" smtClean="0"/>
              <a:t> </a:t>
            </a:r>
            <a:r>
              <a:rPr lang="he-IL" sz="3200" dirty="0" err="1" smtClean="0"/>
              <a:t>חמא</a:t>
            </a:r>
            <a:r>
              <a:rPr lang="he-IL" sz="3200" dirty="0" smtClean="0"/>
              <a:t>: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בשעת אסיפת הגרנות</a:t>
            </a:r>
            <a:r>
              <a:rPr lang="he-IL" sz="3200" dirty="0" smtClean="0"/>
              <a:t>   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אנו עוסקים</a:t>
            </a:r>
            <a:r>
              <a:rPr lang="he-IL" sz="3200" dirty="0" smtClean="0"/>
              <a:t>. קב בארבע אמות -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שמרובה</a:t>
            </a:r>
            <a:r>
              <a:rPr lang="he-IL" sz="3200" dirty="0" smtClean="0"/>
              <a:t> </a:t>
            </a:r>
            <a:r>
              <a:rPr lang="he-IL" sz="3200" u="dbl" dirty="0" err="1" smtClean="0">
                <a:uFill>
                  <a:solidFill>
                    <a:srgbClr val="00B050"/>
                  </a:solidFill>
                </a:uFill>
              </a:rPr>
              <a:t>טירחתו</a:t>
            </a:r>
            <a:r>
              <a:rPr lang="he-IL" sz="3200" dirty="0" smtClean="0"/>
              <a:t> לא טרח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איש</a:t>
            </a:r>
            <a:r>
              <a:rPr lang="he-IL" sz="3200" dirty="0" smtClean="0"/>
              <a:t> ולא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חזר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ובא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ולוקח אותם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הוא מפקיר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אותם</a:t>
            </a:r>
            <a:r>
              <a:rPr lang="he-IL" sz="3200" dirty="0" smtClean="0"/>
              <a:t>.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פחות</a:t>
            </a:r>
            <a:r>
              <a:rPr lang="he-IL" sz="3200" dirty="0" smtClean="0"/>
              <a:t> מ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כך</a:t>
            </a:r>
            <a:r>
              <a:rPr lang="he-IL" sz="3200" dirty="0" smtClean="0"/>
              <a:t> -טרח ו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חזר</a:t>
            </a:r>
            <a:r>
              <a:rPr lang="he-IL" sz="3200" dirty="0" smtClean="0"/>
              <a:t> ו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בא</a:t>
            </a:r>
            <a:r>
              <a:rPr lang="he-IL" sz="3200" dirty="0" smtClean="0"/>
              <a:t>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ולוקח אותם</a:t>
            </a:r>
            <a:r>
              <a:rPr lang="he-IL" sz="3200" dirty="0" smtClean="0"/>
              <a:t> ולא </a:t>
            </a:r>
            <a:r>
              <a:rPr lang="he-IL" sz="3200" u="dbl" dirty="0" smtClean="0">
                <a:uFill>
                  <a:solidFill>
                    <a:srgbClr val="00B050"/>
                  </a:solidFill>
                </a:uFill>
              </a:rPr>
              <a:t>מפקיר אותם</a:t>
            </a:r>
            <a:r>
              <a:rPr lang="he-IL" sz="3200" dirty="0" smtClean="0"/>
              <a:t>.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60648"/>
            <a:ext cx="158417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באילו מילים כבר נפגשתם? אילו מילים דומות לעברית?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פירות </a:t>
            </a:r>
            <a:r>
              <a:rPr lang="he-IL" sz="4000" dirty="0" err="1" smtClean="0"/>
              <a:t>מפוזרין</a:t>
            </a:r>
            <a:r>
              <a:rPr lang="he-IL" sz="4000" dirty="0" smtClean="0"/>
              <a:t> – וכמה?</a:t>
            </a:r>
            <a:endParaRPr lang="he-IL" sz="400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בבא </a:t>
            </a:r>
            <a:r>
              <a:rPr lang="he-IL" sz="2400" dirty="0" err="1" smtClean="0"/>
              <a:t>מציעא</a:t>
            </a:r>
            <a:r>
              <a:rPr lang="he-IL" sz="2400" dirty="0" smtClean="0"/>
              <a:t> </a:t>
            </a:r>
            <a:r>
              <a:rPr lang="he-IL" sz="2400" dirty="0" err="1" smtClean="0"/>
              <a:t>כא</a:t>
            </a:r>
            <a:r>
              <a:rPr lang="he-IL" sz="2400" dirty="0" smtClean="0"/>
              <a:t> ע"א</a:t>
            </a:r>
            <a:endParaRPr lang="he-IL" sz="2400" dirty="0"/>
          </a:p>
        </p:txBody>
      </p:sp>
      <p:pic>
        <p:nvPicPr>
          <p:cNvPr id="6" name="Picture 4" descr="http://rg.ramat-gan.info/NR/rdonlyres/ECBA857F-8E79-4B53-A032-CE940929426E/0/%D7%94%D7%9B%D7%A0%D7%AA%D7%9E%D7%99%D7%A5%D7%AA%D7%A4%D7%95%D7%96%D7%99%D7%9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581128"/>
            <a:ext cx="2376264" cy="178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566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8"/>
          </a:xfrm>
        </p:spPr>
        <p:txBody>
          <a:bodyPr/>
          <a:lstStyle/>
          <a:p>
            <a:r>
              <a:rPr lang="he-IL" dirty="0" smtClean="0"/>
              <a:t>חפשו בגמרא את רש"י ד"ה "</a:t>
            </a:r>
            <a:r>
              <a:rPr lang="he-IL" dirty="0" err="1" smtClean="0"/>
              <a:t>במכנשתא</a:t>
            </a:r>
            <a:r>
              <a:rPr lang="he-IL" dirty="0" smtClean="0"/>
              <a:t> </a:t>
            </a:r>
            <a:r>
              <a:rPr lang="he-IL" dirty="0" err="1" smtClean="0"/>
              <a:t>דבי</a:t>
            </a:r>
            <a:r>
              <a:rPr lang="he-IL" dirty="0" smtClean="0"/>
              <a:t> דרי" וקראו אותו.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"</a:t>
            </a:r>
            <a:r>
              <a:rPr lang="he-IL" dirty="0" err="1" smtClean="0"/>
              <a:t>מכנשתא</a:t>
            </a:r>
            <a:r>
              <a:rPr lang="he-IL" dirty="0" smtClean="0"/>
              <a:t> </a:t>
            </a:r>
            <a:r>
              <a:rPr lang="he-IL" dirty="0" err="1" smtClean="0"/>
              <a:t>דבי</a:t>
            </a:r>
            <a:r>
              <a:rPr lang="he-IL" dirty="0" smtClean="0"/>
              <a:t> דרי"</a:t>
            </a:r>
            <a:endParaRPr lang="he-IL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132856"/>
            <a:ext cx="2664296" cy="8089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627784" y="3068960"/>
            <a:ext cx="5585331" cy="33239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dirty="0" smtClean="0">
                <a:latin typeface="Guttman Rashi" pitchFamily="2" charset="-79"/>
                <a:cs typeface="Guttman Rashi" pitchFamily="2" charset="-79"/>
              </a:rPr>
              <a:t>שעת אסיפת הגרנות </a:t>
            </a:r>
            <a:r>
              <a:rPr lang="he-IL" sz="2400" dirty="0" smtClean="0"/>
              <a:t>– לאחר קצירת התבואה היו מכניסים את כל התבואה לתוך מבנה הנקרא גורן לצורך פעולת הדישה.</a:t>
            </a:r>
          </a:p>
          <a:p>
            <a:r>
              <a:rPr lang="he-IL" sz="2400" dirty="0" smtClean="0">
                <a:latin typeface="Guttman Rashi" pitchFamily="2" charset="-79"/>
                <a:cs typeface="Guttman Rashi" pitchFamily="2" charset="-79"/>
              </a:rPr>
              <a:t>וכאן דַשָ</a:t>
            </a:r>
            <a:r>
              <a:rPr lang="he-IL" sz="2400" dirty="0" err="1" smtClean="0">
                <a:latin typeface="Guttman Rashi" pitchFamily="2" charset="-79"/>
                <a:cs typeface="Guttman Rashi" pitchFamily="2" charset="-79"/>
              </a:rPr>
              <a:t>ן </a:t>
            </a:r>
            <a:r>
              <a:rPr lang="he-IL" sz="2400" dirty="0" smtClean="0">
                <a:latin typeface="Guttman Rashi" pitchFamily="2" charset="-79"/>
                <a:cs typeface="Guttman Rashi" pitchFamily="2" charset="-79"/>
              </a:rPr>
              <a:t>בעליהן </a:t>
            </a:r>
            <a:r>
              <a:rPr lang="he-IL" sz="2400" dirty="0" smtClean="0"/>
              <a:t>– כאן (במקרה שלנו) הבעלים של התבואה דש אותה.</a:t>
            </a:r>
          </a:p>
          <a:p>
            <a:r>
              <a:rPr lang="he-IL" sz="2400" dirty="0" smtClean="0">
                <a:latin typeface="Guttman Rashi" pitchFamily="2" charset="-79"/>
                <a:cs typeface="Guttman Rashi" pitchFamily="2" charset="-79"/>
              </a:rPr>
              <a:t>ונשאו</a:t>
            </a:r>
            <a:r>
              <a:rPr lang="he-IL" sz="2400" dirty="0" smtClean="0"/>
              <a:t> </a:t>
            </a:r>
            <a:r>
              <a:rPr lang="he-IL" sz="2400" dirty="0" smtClean="0">
                <a:latin typeface="Guttman Rashi" pitchFamily="2" charset="-79"/>
                <a:cs typeface="Guttman Rashi" pitchFamily="2" charset="-79"/>
              </a:rPr>
              <a:t>את</a:t>
            </a:r>
            <a:r>
              <a:rPr lang="he-IL" sz="2400" dirty="0" smtClean="0"/>
              <a:t> </a:t>
            </a:r>
            <a:r>
              <a:rPr lang="he-IL" sz="2400" dirty="0" smtClean="0">
                <a:latin typeface="Guttman Rashi" pitchFamily="2" charset="-79"/>
                <a:cs typeface="Guttman Rashi" pitchFamily="2" charset="-79"/>
              </a:rPr>
              <a:t>העיקר</a:t>
            </a:r>
            <a:r>
              <a:rPr lang="he-IL" sz="2400" dirty="0" smtClean="0"/>
              <a:t> </a:t>
            </a:r>
            <a:r>
              <a:rPr lang="he-IL" sz="2400" dirty="0" smtClean="0">
                <a:latin typeface="Guttman Rashi" pitchFamily="2" charset="-79"/>
                <a:cs typeface="Guttman Rashi" pitchFamily="2" charset="-79"/>
              </a:rPr>
              <a:t>ונותרו</a:t>
            </a:r>
            <a:r>
              <a:rPr lang="he-IL" sz="2400" dirty="0" smtClean="0"/>
              <a:t> </a:t>
            </a:r>
            <a:r>
              <a:rPr lang="he-IL" sz="2400" dirty="0" smtClean="0">
                <a:latin typeface="Guttman Rashi" pitchFamily="2" charset="-79"/>
                <a:cs typeface="Guttman Rashi" pitchFamily="2" charset="-79"/>
              </a:rPr>
              <a:t>אלה</a:t>
            </a:r>
            <a:r>
              <a:rPr lang="he-IL" sz="2400" dirty="0" smtClean="0"/>
              <a:t> – ואז הבעלים של התבואה לקחו את העיקר (הרוב) ונשארו אלה (כמה פירות מפוזרים).</a:t>
            </a:r>
          </a:p>
          <a:p>
            <a:endParaRPr lang="he-IL" dirty="0"/>
          </a:p>
        </p:txBody>
      </p:sp>
      <p:pic>
        <p:nvPicPr>
          <p:cNvPr id="6" name="Picture 2" descr="C:\Users\Moshe\AppData\Local\Microsoft\Windows\Temporary Internet Files\Content.IE5\PFJ7UA8Z\MC9003565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1088896" cy="1178570"/>
          </a:xfrm>
          <a:prstGeom prst="rect">
            <a:avLst/>
          </a:prstGeom>
          <a:noFill/>
        </p:spPr>
      </p:pic>
      <p:sp>
        <p:nvSpPr>
          <p:cNvPr id="7" name="הסבר ענן 6"/>
          <p:cNvSpPr/>
          <p:nvPr/>
        </p:nvSpPr>
        <p:spPr>
          <a:xfrm>
            <a:off x="179512" y="2708920"/>
            <a:ext cx="2267744" cy="2016224"/>
          </a:xfrm>
          <a:prstGeom prst="cloudCallout">
            <a:avLst>
              <a:gd name="adj1" fmla="val -16475"/>
              <a:gd name="adj2" fmla="val 82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מה מיוחד כ"כ "בשעת אסיפת הגרנות"? איך זה עונה על השאלה ששאלנו?</a:t>
            </a:r>
            <a:endParaRPr lang="he-IL" dirty="0"/>
          </a:p>
        </p:txBody>
      </p:sp>
      <p:pic>
        <p:nvPicPr>
          <p:cNvPr id="53252" name="Picture 4" descr="http://www.k-etzion.co.il/_uploads/imagesgallery/2180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60648"/>
            <a:ext cx="1512168" cy="2308964"/>
          </a:xfrm>
          <a:prstGeom prst="rect">
            <a:avLst/>
          </a:prstGeom>
          <a:noFill/>
        </p:spPr>
      </p:pic>
      <p:pic>
        <p:nvPicPr>
          <p:cNvPr id="9" name="Picture 2" descr="http://demo.ort.org.il/clickit2/pictures/forums/393235558/31618019938468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48680"/>
            <a:ext cx="2486630" cy="1662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סיפור</a:t>
            </a:r>
            <a:endParaRPr lang="he-IL" dirty="0"/>
          </a:p>
        </p:txBody>
      </p:sp>
      <p:pic>
        <p:nvPicPr>
          <p:cNvPr id="54274" name="Picture 2" descr="http://www.edu-negev.gov.il/matyaholon/208152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196752"/>
            <a:ext cx="1296144" cy="1804209"/>
          </a:xfrm>
          <a:prstGeom prst="rect">
            <a:avLst/>
          </a:prstGeom>
          <a:noFill/>
        </p:spPr>
      </p:pic>
      <p:pic>
        <p:nvPicPr>
          <p:cNvPr id="54278" name="Picture 6" descr="http://shiranana.co.il/site/images/catalog/Sweet_Tables/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836712"/>
            <a:ext cx="2736304" cy="2052228"/>
          </a:xfrm>
          <a:prstGeom prst="rect">
            <a:avLst/>
          </a:prstGeom>
          <a:noFill/>
        </p:spPr>
      </p:pic>
      <p:pic>
        <p:nvPicPr>
          <p:cNvPr id="54280" name="Picture 8" descr="http://www.diets.org.il/wp-content/uploads/2012/10/301020125145.jpg"/>
          <p:cNvPicPr>
            <a:picLocks noChangeAspect="1" noChangeArrowheads="1"/>
          </p:cNvPicPr>
          <p:nvPr/>
        </p:nvPicPr>
        <p:blipFill>
          <a:blip r:embed="rId4" cstate="print"/>
          <a:srcRect t="18900"/>
          <a:stretch>
            <a:fillRect/>
          </a:stretch>
        </p:blipFill>
        <p:spPr bwMode="auto">
          <a:xfrm>
            <a:off x="5868144" y="3429000"/>
            <a:ext cx="3048000" cy="185395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652120" y="1340768"/>
            <a:ext cx="115212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יום אחד היה לעמיחי יום-הולדת.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908720"/>
            <a:ext cx="1152128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עמיחי הביא לכיתה המון ממתקים.</a:t>
            </a:r>
            <a:endParaRPr lang="he-IL" dirty="0"/>
          </a:p>
        </p:txBody>
      </p:sp>
      <p:pic>
        <p:nvPicPr>
          <p:cNvPr id="54284" name="Picture 12" descr="http://img.timeinc.net/time/daily/2009/0909/360_kids_candy_09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645024"/>
            <a:ext cx="2088232" cy="136315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95936" y="3573016"/>
            <a:ext cx="18002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כל ילדי הכיתה אכלו מהממתקים ונהנו מאוד. עמיחי ניקה את השולחנות ואסף את השאריות.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3573016"/>
            <a:ext cx="1907704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למחרת הגיע מתניה, חברו, ראשון לכיתה. הוא מצא שלש סוכריות מפוזרות על השולחן.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1296144" y="5733256"/>
            <a:ext cx="680424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400" dirty="0" smtClean="0"/>
              <a:t>האם מותר למתניה לאכול מהסוכריות או שהוא צריך להחזיר אותם לעמיחי? האם עמיחי </a:t>
            </a:r>
            <a:r>
              <a:rPr lang="he-IL" sz="2400" b="1" dirty="0" smtClean="0"/>
              <a:t>איבד</a:t>
            </a:r>
            <a:r>
              <a:rPr lang="he-IL" sz="2400" dirty="0" smtClean="0"/>
              <a:t> את הסוכריות?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3573016"/>
            <a:ext cx="8964488" cy="3096344"/>
          </a:xfrm>
        </p:spPr>
        <p:txBody>
          <a:bodyPr>
            <a:normAutofit fontScale="85000" lnSpcReduction="10000"/>
          </a:bodyPr>
          <a:lstStyle/>
          <a:p>
            <a:r>
              <a:rPr lang="he-IL" sz="3200" dirty="0" smtClean="0">
                <a:solidFill>
                  <a:schemeClr val="dk1"/>
                </a:solidFill>
              </a:rPr>
              <a:t>עמיחי </a:t>
            </a:r>
            <a:r>
              <a:rPr lang="he-IL" sz="3200" b="1" dirty="0" smtClean="0">
                <a:solidFill>
                  <a:schemeClr val="dk1"/>
                </a:solidFill>
              </a:rPr>
              <a:t>לא איבד </a:t>
            </a:r>
            <a:r>
              <a:rPr lang="he-IL" sz="3200" dirty="0" smtClean="0">
                <a:solidFill>
                  <a:schemeClr val="dk1"/>
                </a:solidFill>
              </a:rPr>
              <a:t>את הסוכריות.</a:t>
            </a:r>
          </a:p>
          <a:p>
            <a:r>
              <a:rPr lang="he-IL" sz="3200" dirty="0" smtClean="0">
                <a:solidFill>
                  <a:schemeClr val="dk1"/>
                </a:solidFill>
              </a:rPr>
              <a:t>כאשר עמיחי אסף את הדברים מהמסיבה הוא לקח את רוב הסוכריות אבל נשארו כמה סוכריות מפוזרות שהוא לא לקח.</a:t>
            </a:r>
          </a:p>
          <a:p>
            <a:r>
              <a:rPr lang="he-IL" sz="3200" dirty="0" smtClean="0">
                <a:solidFill>
                  <a:schemeClr val="dk1"/>
                </a:solidFill>
              </a:rPr>
              <a:t>עמיחי לא יטרח לאסוף כל </a:t>
            </a:r>
            <a:r>
              <a:rPr lang="he-IL" sz="3200" dirty="0" err="1" smtClean="0">
                <a:solidFill>
                  <a:schemeClr val="dk1"/>
                </a:solidFill>
              </a:rPr>
              <a:t>סוכריה</a:t>
            </a:r>
            <a:r>
              <a:rPr lang="he-IL" sz="3200" dirty="0" smtClean="0">
                <a:solidFill>
                  <a:schemeClr val="dk1"/>
                </a:solidFill>
              </a:rPr>
              <a:t>. הסוכריות שנשארו הם </a:t>
            </a:r>
            <a:r>
              <a:rPr lang="he-IL" sz="3200" b="1" dirty="0" smtClean="0">
                <a:solidFill>
                  <a:schemeClr val="dk1"/>
                </a:solidFill>
              </a:rPr>
              <a:t>הפקר</a:t>
            </a:r>
            <a:r>
              <a:rPr lang="he-IL" sz="3200" dirty="0" smtClean="0">
                <a:solidFill>
                  <a:schemeClr val="dk1"/>
                </a:solidFill>
              </a:rPr>
              <a:t>. </a:t>
            </a:r>
          </a:p>
          <a:p>
            <a:r>
              <a:rPr lang="he-IL" sz="3200" dirty="0" smtClean="0">
                <a:solidFill>
                  <a:schemeClr val="dk1"/>
                </a:solidFill>
              </a:rPr>
              <a:t>אם </a:t>
            </a:r>
            <a:r>
              <a:rPr lang="he-IL" sz="3200" dirty="0" err="1" smtClean="0">
                <a:solidFill>
                  <a:schemeClr val="dk1"/>
                </a:solidFill>
              </a:rPr>
              <a:t>היתה</a:t>
            </a:r>
            <a:r>
              <a:rPr lang="he-IL" sz="3200" dirty="0" smtClean="0">
                <a:solidFill>
                  <a:schemeClr val="dk1"/>
                </a:solidFill>
              </a:rPr>
              <a:t> נשארת שקית שלמה של סוכריות – זה לא הפקר אלא אבידה.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אבידה לעומת הפקר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568952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3200" dirty="0" smtClean="0"/>
              <a:t>אמר רב </a:t>
            </a:r>
            <a:r>
              <a:rPr lang="he-IL" sz="3200" dirty="0" err="1" smtClean="0"/>
              <a:t>עוקבא</a:t>
            </a:r>
            <a:r>
              <a:rPr lang="he-IL" sz="3200" dirty="0" smtClean="0"/>
              <a:t> בן </a:t>
            </a:r>
            <a:r>
              <a:rPr lang="he-IL" sz="3200" dirty="0" err="1" smtClean="0"/>
              <a:t>חמא</a:t>
            </a:r>
            <a:r>
              <a:rPr lang="he-IL" sz="3200" dirty="0" smtClean="0"/>
              <a:t>: בשעת אסיפת הגרנות אנו עוסקים. קב בארבע אמות -שמרובה </a:t>
            </a:r>
            <a:r>
              <a:rPr lang="he-IL" sz="3200" dirty="0" err="1" smtClean="0"/>
              <a:t>טירחתו</a:t>
            </a:r>
            <a:r>
              <a:rPr lang="he-IL" sz="3200" dirty="0" smtClean="0"/>
              <a:t> לא טרח איש ולא חזר ובא ולוקח אותם הוא </a:t>
            </a:r>
            <a:r>
              <a:rPr lang="he-IL" sz="3200" b="1" dirty="0" smtClean="0"/>
              <a:t>מפקיר</a:t>
            </a:r>
            <a:r>
              <a:rPr lang="he-IL" sz="3200" dirty="0" smtClean="0"/>
              <a:t> אותם. פחות מכך -טרח וחזר ובא ולוקח אותם </a:t>
            </a:r>
            <a:r>
              <a:rPr lang="he-IL" sz="3200" b="1" dirty="0" smtClean="0"/>
              <a:t>ולא</a:t>
            </a:r>
            <a:r>
              <a:rPr lang="he-IL" sz="3200" dirty="0" smtClean="0"/>
              <a:t> </a:t>
            </a:r>
            <a:r>
              <a:rPr lang="he-IL" sz="3200" b="1" dirty="0" smtClean="0"/>
              <a:t>מפקיר</a:t>
            </a:r>
            <a:r>
              <a:rPr lang="he-IL" sz="3200" dirty="0" smtClean="0"/>
              <a:t> אותם.</a:t>
            </a:r>
            <a:endParaRPr lang="he-IL" sz="3200" dirty="0"/>
          </a:p>
        </p:txBody>
      </p:sp>
      <p:pic>
        <p:nvPicPr>
          <p:cNvPr id="5" name="Picture 2" descr="http://www.edu-negev.gov.il/matyaholon/208152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661248"/>
            <a:ext cx="830569" cy="1156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shiranana.co.il/site/images/catalog/Sweet_Tables/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484784"/>
            <a:ext cx="2736304" cy="2052228"/>
          </a:xfrm>
          <a:prstGeom prst="rect">
            <a:avLst/>
          </a:prstGeom>
          <a:noFill/>
        </p:spPr>
      </p:pic>
      <p:pic>
        <p:nvPicPr>
          <p:cNvPr id="5" name="Picture 12" descr="http://img.timeinc.net/time/daily/2009/0909/360_kids_candy_09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005064"/>
            <a:ext cx="2016223" cy="1316146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2411760" y="4005064"/>
            <a:ext cx="2160240" cy="129578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869160"/>
            <a:ext cx="288032" cy="288032"/>
          </a:xfrm>
          <a:prstGeom prst="rect">
            <a:avLst/>
          </a:prstGeom>
          <a:noFill/>
        </p:spPr>
      </p:pic>
      <p:pic>
        <p:nvPicPr>
          <p:cNvPr id="9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077072"/>
            <a:ext cx="288032" cy="288032"/>
          </a:xfrm>
          <a:prstGeom prst="rect">
            <a:avLst/>
          </a:prstGeom>
          <a:noFill/>
        </p:spPr>
      </p:pic>
      <p:pic>
        <p:nvPicPr>
          <p:cNvPr id="11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797152"/>
            <a:ext cx="288032" cy="288032"/>
          </a:xfrm>
          <a:prstGeom prst="rect">
            <a:avLst/>
          </a:prstGeom>
          <a:noFill/>
        </p:spPr>
      </p:pic>
      <p:pic>
        <p:nvPicPr>
          <p:cNvPr id="12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221088"/>
            <a:ext cx="288032" cy="288032"/>
          </a:xfrm>
          <a:prstGeom prst="rect">
            <a:avLst/>
          </a:prstGeom>
          <a:noFill/>
        </p:spPr>
      </p:pic>
      <p:pic>
        <p:nvPicPr>
          <p:cNvPr id="13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509120"/>
            <a:ext cx="288032" cy="288032"/>
          </a:xfrm>
          <a:prstGeom prst="rect">
            <a:avLst/>
          </a:prstGeom>
          <a:noFill/>
        </p:spPr>
      </p:pic>
      <p:pic>
        <p:nvPicPr>
          <p:cNvPr id="62466" name="Picture 2" descr="http://demo.ort.org.il/clickit2/pictures/forums/393235558/31618019938468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37078"/>
            <a:ext cx="3096344" cy="2070680"/>
          </a:xfrm>
          <a:prstGeom prst="rect">
            <a:avLst/>
          </a:prstGeom>
          <a:noFill/>
        </p:spPr>
      </p:pic>
      <p:cxnSp>
        <p:nvCxnSpPr>
          <p:cNvPr id="19" name="מחבר חץ ישר 18"/>
          <p:cNvCxnSpPr/>
          <p:nvPr/>
        </p:nvCxnSpPr>
        <p:spPr>
          <a:xfrm>
            <a:off x="7164288" y="3501008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>
            <a:off x="2699792" y="3501008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468" name="Picture 4" descr="http://www.toffy.co.il/sites/toffy/_media/mediabank/779_mb_file_b222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4005064"/>
            <a:ext cx="1312186" cy="1335738"/>
          </a:xfrm>
          <a:prstGeom prst="rect">
            <a:avLst/>
          </a:prstGeom>
          <a:noFill/>
        </p:spPr>
      </p:pic>
      <p:cxnSp>
        <p:nvCxnSpPr>
          <p:cNvPr id="27" name="מחבר חץ ישר 26"/>
          <p:cNvCxnSpPr/>
          <p:nvPr/>
        </p:nvCxnSpPr>
        <p:spPr>
          <a:xfrm flipH="1">
            <a:off x="5724128" y="3501008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מלבן 28"/>
          <p:cNvSpPr/>
          <p:nvPr/>
        </p:nvSpPr>
        <p:spPr>
          <a:xfrm>
            <a:off x="179512" y="4005064"/>
            <a:ext cx="2160240" cy="129578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0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869160"/>
            <a:ext cx="288032" cy="288032"/>
          </a:xfrm>
          <a:prstGeom prst="rect">
            <a:avLst/>
          </a:prstGeom>
          <a:noFill/>
        </p:spPr>
      </p:pic>
      <p:pic>
        <p:nvPicPr>
          <p:cNvPr id="31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077072"/>
            <a:ext cx="288032" cy="288032"/>
          </a:xfrm>
          <a:prstGeom prst="rect">
            <a:avLst/>
          </a:prstGeom>
          <a:noFill/>
        </p:spPr>
      </p:pic>
      <p:pic>
        <p:nvPicPr>
          <p:cNvPr id="32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653136"/>
            <a:ext cx="288032" cy="288032"/>
          </a:xfrm>
          <a:prstGeom prst="rect">
            <a:avLst/>
          </a:prstGeom>
          <a:noFill/>
        </p:spPr>
      </p:pic>
      <p:pic>
        <p:nvPicPr>
          <p:cNvPr id="33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437112"/>
            <a:ext cx="288032" cy="288032"/>
          </a:xfrm>
          <a:prstGeom prst="rect">
            <a:avLst/>
          </a:prstGeom>
          <a:noFill/>
        </p:spPr>
      </p:pic>
      <p:pic>
        <p:nvPicPr>
          <p:cNvPr id="34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869160"/>
            <a:ext cx="288032" cy="288032"/>
          </a:xfrm>
          <a:prstGeom prst="rect">
            <a:avLst/>
          </a:prstGeom>
          <a:noFill/>
        </p:spPr>
      </p:pic>
      <p:pic>
        <p:nvPicPr>
          <p:cNvPr id="35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221088"/>
            <a:ext cx="288032" cy="288032"/>
          </a:xfrm>
          <a:prstGeom prst="rect">
            <a:avLst/>
          </a:prstGeom>
          <a:noFill/>
        </p:spPr>
      </p:pic>
      <p:pic>
        <p:nvPicPr>
          <p:cNvPr id="36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365104"/>
            <a:ext cx="288032" cy="288032"/>
          </a:xfrm>
          <a:prstGeom prst="rect">
            <a:avLst/>
          </a:prstGeom>
          <a:noFill/>
        </p:spPr>
      </p:pic>
      <p:pic>
        <p:nvPicPr>
          <p:cNvPr id="37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149080"/>
            <a:ext cx="288032" cy="288032"/>
          </a:xfrm>
          <a:prstGeom prst="rect">
            <a:avLst/>
          </a:prstGeom>
          <a:noFill/>
        </p:spPr>
      </p:pic>
      <p:pic>
        <p:nvPicPr>
          <p:cNvPr id="3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869160"/>
            <a:ext cx="288032" cy="288032"/>
          </a:xfrm>
          <a:prstGeom prst="rect">
            <a:avLst/>
          </a:prstGeom>
          <a:noFill/>
        </p:spPr>
      </p:pic>
      <p:pic>
        <p:nvPicPr>
          <p:cNvPr id="39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437112"/>
            <a:ext cx="288032" cy="288032"/>
          </a:xfrm>
          <a:prstGeom prst="rect">
            <a:avLst/>
          </a:prstGeom>
          <a:noFill/>
        </p:spPr>
      </p:pic>
      <p:pic>
        <p:nvPicPr>
          <p:cNvPr id="40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221088"/>
            <a:ext cx="288032" cy="288032"/>
          </a:xfrm>
          <a:prstGeom prst="rect">
            <a:avLst/>
          </a:prstGeom>
          <a:noFill/>
        </p:spPr>
      </p:pic>
      <p:pic>
        <p:nvPicPr>
          <p:cNvPr id="41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941168"/>
            <a:ext cx="288032" cy="288032"/>
          </a:xfrm>
          <a:prstGeom prst="rect">
            <a:avLst/>
          </a:prstGeom>
          <a:noFill/>
        </p:spPr>
      </p:pic>
      <p:pic>
        <p:nvPicPr>
          <p:cNvPr id="42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725144"/>
            <a:ext cx="288032" cy="288032"/>
          </a:xfrm>
          <a:prstGeom prst="rect">
            <a:avLst/>
          </a:prstGeom>
          <a:noFill/>
        </p:spPr>
      </p:pic>
      <p:cxnSp>
        <p:nvCxnSpPr>
          <p:cNvPr id="44" name="מחבר חץ ישר 43"/>
          <p:cNvCxnSpPr/>
          <p:nvPr/>
        </p:nvCxnSpPr>
        <p:spPr>
          <a:xfrm flipH="1">
            <a:off x="1043608" y="3501008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כותרת 4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יום הולדת 			</a:t>
            </a:r>
            <a:r>
              <a:rPr lang="he-IL" dirty="0" err="1" smtClean="0"/>
              <a:t>מכנשתא</a:t>
            </a:r>
            <a:r>
              <a:rPr lang="he-IL" dirty="0" smtClean="0"/>
              <a:t> </a:t>
            </a:r>
            <a:r>
              <a:rPr lang="he-IL" dirty="0" err="1" smtClean="0"/>
              <a:t>דבי</a:t>
            </a:r>
            <a:r>
              <a:rPr lang="he-IL" dirty="0" smtClean="0"/>
              <a:t> דרי</a:t>
            </a:r>
            <a:endParaRPr lang="he-IL" dirty="0"/>
          </a:p>
        </p:txBody>
      </p:sp>
      <p:sp>
        <p:nvSpPr>
          <p:cNvPr id="47" name="TextBox 46"/>
          <p:cNvSpPr txBox="1"/>
          <p:nvPr/>
        </p:nvSpPr>
        <p:spPr>
          <a:xfrm>
            <a:off x="7092280" y="5229200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מעט סוכריות</a:t>
            </a:r>
            <a:endParaRPr lang="he-IL" dirty="0"/>
          </a:p>
        </p:txBody>
      </p:sp>
      <p:sp>
        <p:nvSpPr>
          <p:cNvPr id="48" name="TextBox 47"/>
          <p:cNvSpPr txBox="1"/>
          <p:nvPr/>
        </p:nvSpPr>
        <p:spPr>
          <a:xfrm>
            <a:off x="5076056" y="5229200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הרבה סוכריות</a:t>
            </a:r>
            <a:endParaRPr lang="he-IL" dirty="0"/>
          </a:p>
        </p:txBody>
      </p:sp>
      <p:sp>
        <p:nvSpPr>
          <p:cNvPr id="49" name="TextBox 48"/>
          <p:cNvSpPr txBox="1"/>
          <p:nvPr/>
        </p:nvSpPr>
        <p:spPr>
          <a:xfrm>
            <a:off x="2699792" y="522920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קב בארבע אמות</a:t>
            </a:r>
            <a:endParaRPr lang="he-IL" dirty="0"/>
          </a:p>
        </p:txBody>
      </p:sp>
      <p:sp>
        <p:nvSpPr>
          <p:cNvPr id="50" name="TextBox 49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יותר מקב</a:t>
            </a:r>
            <a:endParaRPr lang="he-IL" dirty="0"/>
          </a:p>
        </p:txBody>
      </p:sp>
      <p:sp>
        <p:nvSpPr>
          <p:cNvPr id="51" name="TextBox 50"/>
          <p:cNvSpPr txBox="1"/>
          <p:nvPr/>
        </p:nvSpPr>
        <p:spPr>
          <a:xfrm>
            <a:off x="7380312" y="6021288"/>
            <a:ext cx="864096" cy="3693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הפקר</a:t>
            </a:r>
            <a:endParaRPr lang="he-IL" dirty="0"/>
          </a:p>
        </p:txBody>
      </p:sp>
      <p:sp>
        <p:nvSpPr>
          <p:cNvPr id="54" name="TextBox 53"/>
          <p:cNvSpPr txBox="1"/>
          <p:nvPr/>
        </p:nvSpPr>
        <p:spPr>
          <a:xfrm>
            <a:off x="4860032" y="6021288"/>
            <a:ext cx="194421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מתכוון לחזור ולקחת- לא הפקר.</a:t>
            </a:r>
            <a:endParaRPr lang="he-IL" dirty="0"/>
          </a:p>
        </p:txBody>
      </p:sp>
      <p:sp>
        <p:nvSpPr>
          <p:cNvPr id="55" name="TextBox 54"/>
          <p:cNvSpPr txBox="1"/>
          <p:nvPr/>
        </p:nvSpPr>
        <p:spPr>
          <a:xfrm>
            <a:off x="3203848" y="6021288"/>
            <a:ext cx="864096" cy="3693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הפקר</a:t>
            </a:r>
            <a:endParaRPr lang="he-IL" dirty="0"/>
          </a:p>
        </p:txBody>
      </p:sp>
      <p:sp>
        <p:nvSpPr>
          <p:cNvPr id="56" name="TextBox 55"/>
          <p:cNvSpPr txBox="1"/>
          <p:nvPr/>
        </p:nvSpPr>
        <p:spPr>
          <a:xfrm>
            <a:off x="432048" y="6021288"/>
            <a:ext cx="19077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מתכוון לחזור ולקחת- לא הפקר.</a:t>
            </a:r>
            <a:endParaRPr lang="he-IL" dirty="0"/>
          </a:p>
        </p:txBody>
      </p:sp>
      <p:cxnSp>
        <p:nvCxnSpPr>
          <p:cNvPr id="58" name="מחבר חץ ישר 57"/>
          <p:cNvCxnSpPr>
            <a:stCxn id="47" idx="2"/>
            <a:endCxn id="51" idx="0"/>
          </p:cNvCxnSpPr>
          <p:nvPr/>
        </p:nvCxnSpPr>
        <p:spPr>
          <a:xfrm>
            <a:off x="7812360" y="5598532"/>
            <a:ext cx="0" cy="42275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מחבר חץ ישר 59"/>
          <p:cNvCxnSpPr>
            <a:stCxn id="48" idx="2"/>
            <a:endCxn id="54" idx="0"/>
          </p:cNvCxnSpPr>
          <p:nvPr/>
        </p:nvCxnSpPr>
        <p:spPr>
          <a:xfrm>
            <a:off x="5796136" y="5598532"/>
            <a:ext cx="36004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/>
          <p:nvPr/>
        </p:nvCxnSpPr>
        <p:spPr>
          <a:xfrm>
            <a:off x="3635896" y="5589240"/>
            <a:ext cx="0" cy="42275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מחבר חץ ישר 61"/>
          <p:cNvCxnSpPr/>
          <p:nvPr/>
        </p:nvCxnSpPr>
        <p:spPr>
          <a:xfrm>
            <a:off x="1403648" y="5589240"/>
            <a:ext cx="0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067944" y="188640"/>
            <a:ext cx="1584176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במצבים כאלה יתכן שהבעלים החליט בכוונה להפקיר חלק מהדברים ולכן אינם אבידה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 animBg="1"/>
      <p:bldP spid="47" grpId="0"/>
      <p:bldP spid="48" grpId="0"/>
      <p:bldP spid="49" grpId="0"/>
      <p:bldP spid="50" grpId="0"/>
      <p:bldP spid="51" grpId="0" animBg="1"/>
      <p:bldP spid="54" grpId="0" animBg="1"/>
      <p:bldP spid="55" grpId="0" animBg="1"/>
      <p:bldP spid="56" grpId="0" animBg="1"/>
      <p:bldP spid="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סיכום מבנה הסוגיה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הסבירו את הביטוי "</a:t>
            </a:r>
            <a:r>
              <a:rPr lang="he-IL" dirty="0" err="1" smtClean="0"/>
              <a:t>מכנשתא</a:t>
            </a:r>
            <a:r>
              <a:rPr lang="he-IL" dirty="0" smtClean="0"/>
              <a:t> </a:t>
            </a:r>
            <a:r>
              <a:rPr lang="he-IL" dirty="0" err="1" smtClean="0"/>
              <a:t>דבי</a:t>
            </a:r>
            <a:r>
              <a:rPr lang="he-IL" dirty="0" smtClean="0"/>
              <a:t> דרי"</a:t>
            </a:r>
          </a:p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מה ההבדל בין "</a:t>
            </a:r>
            <a:r>
              <a:rPr lang="he-IL" dirty="0" err="1" smtClean="0"/>
              <a:t>מכנשתא</a:t>
            </a:r>
            <a:r>
              <a:rPr lang="he-IL" dirty="0" smtClean="0"/>
              <a:t> </a:t>
            </a:r>
            <a:r>
              <a:rPr lang="he-IL" dirty="0" err="1" smtClean="0"/>
              <a:t>דבי</a:t>
            </a:r>
            <a:r>
              <a:rPr lang="he-IL" dirty="0" smtClean="0"/>
              <a:t> דרי" לבין אבידה רגילה?</a:t>
            </a:r>
          </a:p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הסבירו את התירוץ של מר </a:t>
            </a:r>
            <a:r>
              <a:rPr lang="he-IL" dirty="0" err="1" smtClean="0"/>
              <a:t>עוקבא</a:t>
            </a:r>
            <a:r>
              <a:rPr lang="he-IL" dirty="0" smtClean="0"/>
              <a:t> על הקושיה שנשאלה על רבי יצחק.</a:t>
            </a:r>
          </a:p>
          <a:p>
            <a:pPr marL="624078" indent="-514350">
              <a:buFont typeface="+mj-lt"/>
              <a:buAutoNum type="arabicPeriod"/>
            </a:pPr>
            <a:r>
              <a:rPr lang="he-IL" dirty="0" smtClean="0"/>
              <a:t>תרגמו: א"ר, בר, עסקינן, </a:t>
            </a:r>
            <a:r>
              <a:rPr lang="he-IL" dirty="0" err="1" smtClean="0"/>
              <a:t>דנפיש</a:t>
            </a:r>
            <a:r>
              <a:rPr lang="he-IL" dirty="0" smtClean="0"/>
              <a:t> </a:t>
            </a:r>
            <a:r>
              <a:rPr lang="he-IL" dirty="0" err="1" smtClean="0"/>
              <a:t>טרחייהו</a:t>
            </a:r>
            <a:r>
              <a:rPr lang="he-IL" dirty="0" smtClean="0"/>
              <a:t>, </a:t>
            </a:r>
            <a:r>
              <a:rPr lang="he-IL" dirty="0" err="1" smtClean="0"/>
              <a:t>איניש</a:t>
            </a:r>
            <a:r>
              <a:rPr lang="he-IL" dirty="0" smtClean="0"/>
              <a:t>, הדר, אתי, שקיל להו, </a:t>
            </a:r>
            <a:r>
              <a:rPr lang="he-IL" dirty="0" err="1" smtClean="0"/>
              <a:t>אפקורי</a:t>
            </a:r>
            <a:r>
              <a:rPr lang="he-IL" dirty="0" smtClean="0"/>
              <a:t> </a:t>
            </a:r>
            <a:r>
              <a:rPr lang="he-IL" dirty="0" err="1" smtClean="0"/>
              <a:t>מפקר</a:t>
            </a:r>
            <a:r>
              <a:rPr lang="he-IL" dirty="0" smtClean="0"/>
              <a:t> להו.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err="1" smtClean="0"/>
              <a:t>מכנשתא</a:t>
            </a:r>
            <a:r>
              <a:rPr lang="he-IL" dirty="0" smtClean="0"/>
              <a:t> </a:t>
            </a:r>
            <a:r>
              <a:rPr lang="he-IL" dirty="0" err="1" smtClean="0"/>
              <a:t>דבי</a:t>
            </a:r>
            <a:r>
              <a:rPr lang="he-IL" dirty="0" smtClean="0"/>
              <a:t> דרי - שאלות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הגמרא מתחילה בשאלה קצרה ולאחריה תשובה. סמנו היכן מסתיימת השאלה ומתחילה התשובה.</a:t>
            </a:r>
          </a:p>
          <a:p>
            <a:pPr>
              <a:buNone/>
            </a:pPr>
            <a:r>
              <a:rPr lang="he-IL" dirty="0" smtClean="0"/>
              <a:t>	רמז: </a:t>
            </a:r>
            <a:r>
              <a:rPr lang="he-IL" dirty="0" err="1" smtClean="0"/>
              <a:t>העזרו</a:t>
            </a:r>
            <a:r>
              <a:rPr lang="he-IL" dirty="0" smtClean="0"/>
              <a:t> בכלל "שינוי הדובר" שלמדנו.</a:t>
            </a:r>
            <a:endParaRPr lang="he-IL" dirty="0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פירות מפוזרים – חלוקה למשפטים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3136"/>
          <a:stretch>
            <a:fillRect/>
          </a:stretch>
        </p:blipFill>
        <p:spPr bwMode="auto">
          <a:xfrm>
            <a:off x="1979712" y="3140968"/>
            <a:ext cx="6192688" cy="222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מלבן 6"/>
          <p:cNvSpPr/>
          <p:nvPr/>
        </p:nvSpPr>
        <p:spPr>
          <a:xfrm>
            <a:off x="3851920" y="3212976"/>
            <a:ext cx="3528392" cy="288033"/>
          </a:xfrm>
          <a:prstGeom prst="rect">
            <a:avLst/>
          </a:prstGeom>
          <a:solidFill>
            <a:srgbClr val="FFFF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79512" y="2276872"/>
            <a:ext cx="17281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א"ר = אמר רבי / אמר רב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5940152" y="3573017"/>
            <a:ext cx="2088097" cy="360040"/>
          </a:xfrm>
          <a:prstGeom prst="rect">
            <a:avLst/>
          </a:prstGeom>
          <a:solidFill>
            <a:srgbClr val="99FF33">
              <a:alpha val="4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2051720" y="3140968"/>
            <a:ext cx="1800065" cy="412947"/>
          </a:xfrm>
          <a:prstGeom prst="rect">
            <a:avLst/>
          </a:prstGeom>
          <a:solidFill>
            <a:srgbClr val="99FF33">
              <a:alpha val="4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הסבר קווי 2 10"/>
          <p:cNvSpPr/>
          <p:nvPr/>
        </p:nvSpPr>
        <p:spPr>
          <a:xfrm>
            <a:off x="539552" y="3284984"/>
            <a:ext cx="936104" cy="873646"/>
          </a:xfrm>
          <a:prstGeom prst="borderCallout2">
            <a:avLst>
              <a:gd name="adj1" fmla="val 23734"/>
              <a:gd name="adj2" fmla="val 101752"/>
              <a:gd name="adj3" fmla="val 22073"/>
              <a:gd name="adj4" fmla="val 132181"/>
              <a:gd name="adj5" fmla="val 1395"/>
              <a:gd name="adj6" fmla="val 161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תשובת רבי יצחק</a:t>
            </a:r>
            <a:endParaRPr lang="he-IL" sz="2000" dirty="0"/>
          </a:p>
        </p:txBody>
      </p:sp>
      <p:sp>
        <p:nvSpPr>
          <p:cNvPr id="12" name="הסבר קווי 2 11"/>
          <p:cNvSpPr/>
          <p:nvPr/>
        </p:nvSpPr>
        <p:spPr>
          <a:xfrm>
            <a:off x="8028384" y="3140968"/>
            <a:ext cx="1008112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2908"/>
              <a:gd name="adj6" fmla="val -58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השאלה</a:t>
            </a:r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הוסיפו סימני פיסוק למשפט המופיע בכותרת.</a:t>
            </a:r>
          </a:p>
          <a:p>
            <a:r>
              <a:rPr lang="he-IL" dirty="0" smtClean="0"/>
              <a:t>המילים "מצא פירות </a:t>
            </a:r>
            <a:r>
              <a:rPr lang="he-IL" dirty="0" err="1" smtClean="0"/>
              <a:t>מפוזרין</a:t>
            </a:r>
            <a:r>
              <a:rPr lang="he-IL" dirty="0" smtClean="0"/>
              <a:t>" הם ציטוט מהמשנה ולכן צריכות להופיע בין </a:t>
            </a:r>
            <a:r>
              <a:rPr lang="he-IL" dirty="0" err="1" smtClean="0"/>
              <a:t>מרכאות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המילה "וכמה" היא מילת שאלה ולכן נוסיף אחריה סימן שאלה.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מצא פירות </a:t>
            </a:r>
            <a:r>
              <a:rPr lang="he-IL" dirty="0" err="1" smtClean="0"/>
              <a:t>מפוזרין</a:t>
            </a:r>
            <a:r>
              <a:rPr lang="he-IL" dirty="0" smtClean="0"/>
              <a:t> וכמה</a:t>
            </a:r>
            <a:endParaRPr lang="he-IL" dirty="0"/>
          </a:p>
        </p:txBody>
      </p:sp>
      <p:sp>
        <p:nvSpPr>
          <p:cNvPr id="4" name="כותרת 2"/>
          <p:cNvSpPr txBox="1">
            <a:spLocks/>
          </p:cNvSpPr>
          <p:nvPr/>
        </p:nvSpPr>
        <p:spPr>
          <a:xfrm>
            <a:off x="1907704" y="3717032"/>
            <a:ext cx="6933456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"מצא פירות </a:t>
            </a:r>
            <a:r>
              <a:rPr kumimoji="0" lang="he-IL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מפוזרין</a:t>
            </a:r>
            <a:r>
              <a:rPr kumimoji="0" lang="he-IL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" – וכמה?</a:t>
            </a:r>
            <a:endParaRPr kumimoji="0" lang="he-IL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4725144"/>
            <a:ext cx="5544616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/>
              <a:t>הסבירו את שאלת הגמרא – בחרו באפשרות הנכונה:</a:t>
            </a:r>
          </a:p>
          <a:p>
            <a:r>
              <a:rPr lang="he-IL" dirty="0" smtClean="0"/>
              <a:t>	א. כמה </a:t>
            </a:r>
            <a:r>
              <a:rPr lang="he-IL" b="1" dirty="0" smtClean="0"/>
              <a:t>פירות</a:t>
            </a:r>
            <a:r>
              <a:rPr lang="he-IL" dirty="0" smtClean="0"/>
              <a:t> הוא מצא?</a:t>
            </a:r>
          </a:p>
          <a:p>
            <a:r>
              <a:rPr lang="he-IL" dirty="0" smtClean="0"/>
              <a:t>	ב. </a:t>
            </a:r>
            <a:r>
              <a:rPr lang="he-IL" b="1" dirty="0" smtClean="0"/>
              <a:t>כמה</a:t>
            </a:r>
            <a:r>
              <a:rPr lang="he-IL" dirty="0" smtClean="0"/>
              <a:t> שוקלים הפירות שמצא?</a:t>
            </a:r>
          </a:p>
          <a:p>
            <a:r>
              <a:rPr lang="he-IL" dirty="0" smtClean="0"/>
              <a:t>	ג. </a:t>
            </a:r>
            <a:r>
              <a:rPr lang="he-IL" sz="1600" dirty="0" smtClean="0"/>
              <a:t>מה גודל השטח בו </a:t>
            </a:r>
            <a:r>
              <a:rPr lang="he-IL" sz="1600" b="1" dirty="0" smtClean="0"/>
              <a:t>התפזרו</a:t>
            </a:r>
            <a:r>
              <a:rPr lang="he-IL" sz="1600" dirty="0" smtClean="0"/>
              <a:t> </a:t>
            </a:r>
          </a:p>
          <a:p>
            <a:r>
              <a:rPr lang="he-IL" sz="1600" dirty="0" smtClean="0"/>
              <a:t>	   הפירות על מנת להחשיבם מפוזרים?</a:t>
            </a:r>
            <a:endParaRPr lang="he-IL" sz="1600" dirty="0"/>
          </a:p>
        </p:txBody>
      </p:sp>
      <p:sp>
        <p:nvSpPr>
          <p:cNvPr id="6" name="פיצוץ 2 5"/>
          <p:cNvSpPr/>
          <p:nvPr/>
        </p:nvSpPr>
        <p:spPr>
          <a:xfrm>
            <a:off x="1835696" y="4941168"/>
            <a:ext cx="2088232" cy="1296144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err="1" smtClean="0"/>
              <a:t>העזרו</a:t>
            </a:r>
            <a:r>
              <a:rPr lang="he-IL" dirty="0" smtClean="0"/>
              <a:t> ברש"י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237312"/>
            <a:ext cx="2381250" cy="485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חץ שמאלה 7"/>
          <p:cNvSpPr/>
          <p:nvPr/>
        </p:nvSpPr>
        <p:spPr>
          <a:xfrm>
            <a:off x="5652120" y="6381328"/>
            <a:ext cx="72008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2987824" y="6165304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השאלה "וכמה?" מתייחסת </a:t>
            </a:r>
            <a:r>
              <a:rPr lang="he-IL" b="1" dirty="0" smtClean="0"/>
              <a:t>לפיזור</a:t>
            </a:r>
            <a:r>
              <a:rPr lang="he-IL" dirty="0" smtClean="0"/>
              <a:t> ולא לפירות.</a:t>
            </a:r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4067944" y="5589240"/>
            <a:ext cx="367240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924944"/>
            <a:ext cx="864096" cy="864096"/>
          </a:xfrm>
          <a:prstGeom prst="rect">
            <a:avLst/>
          </a:prstGeom>
          <a:noFill/>
        </p:spPr>
      </p:pic>
      <p:pic>
        <p:nvPicPr>
          <p:cNvPr id="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916832"/>
            <a:ext cx="864096" cy="864096"/>
          </a:xfrm>
          <a:prstGeom prst="rect">
            <a:avLst/>
          </a:prstGeom>
          <a:noFill/>
        </p:spPr>
      </p:pic>
      <p:pic>
        <p:nvPicPr>
          <p:cNvPr id="10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916832"/>
            <a:ext cx="864096" cy="864096"/>
          </a:xfrm>
          <a:prstGeom prst="rect">
            <a:avLst/>
          </a:prstGeom>
          <a:noFill/>
        </p:spPr>
      </p:pic>
      <p:pic>
        <p:nvPicPr>
          <p:cNvPr id="13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852936"/>
            <a:ext cx="864096" cy="864096"/>
          </a:xfrm>
          <a:prstGeom prst="rect">
            <a:avLst/>
          </a:prstGeom>
          <a:noFill/>
        </p:spPr>
      </p:pic>
      <p:pic>
        <p:nvPicPr>
          <p:cNvPr id="15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852936"/>
            <a:ext cx="864096" cy="864096"/>
          </a:xfrm>
          <a:prstGeom prst="rect">
            <a:avLst/>
          </a:prstGeom>
          <a:noFill/>
        </p:spPr>
      </p:pic>
      <p:pic>
        <p:nvPicPr>
          <p:cNvPr id="16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16832"/>
            <a:ext cx="864096" cy="864096"/>
          </a:xfrm>
          <a:prstGeom prst="rect">
            <a:avLst/>
          </a:prstGeom>
          <a:noFill/>
        </p:spPr>
      </p:pic>
      <p:pic>
        <p:nvPicPr>
          <p:cNvPr id="17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17032"/>
            <a:ext cx="864096" cy="864096"/>
          </a:xfrm>
          <a:prstGeom prst="rect">
            <a:avLst/>
          </a:prstGeom>
          <a:noFill/>
        </p:spPr>
      </p:pic>
      <p:pic>
        <p:nvPicPr>
          <p:cNvPr id="1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717032"/>
            <a:ext cx="864096" cy="86409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99592" y="980728"/>
            <a:ext cx="2016224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האם הפירות מפוזרים לדעתכם?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933056"/>
            <a:ext cx="864096" cy="864096"/>
          </a:xfrm>
          <a:prstGeom prst="rect">
            <a:avLst/>
          </a:prstGeom>
          <a:noFill/>
        </p:spPr>
      </p:pic>
      <p:pic>
        <p:nvPicPr>
          <p:cNvPr id="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20888"/>
            <a:ext cx="864096" cy="864096"/>
          </a:xfrm>
          <a:prstGeom prst="rect">
            <a:avLst/>
          </a:prstGeom>
          <a:noFill/>
        </p:spPr>
      </p:pic>
      <p:pic>
        <p:nvPicPr>
          <p:cNvPr id="10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980728"/>
            <a:ext cx="864096" cy="864096"/>
          </a:xfrm>
          <a:prstGeom prst="rect">
            <a:avLst/>
          </a:prstGeom>
          <a:noFill/>
        </p:spPr>
      </p:pic>
      <p:pic>
        <p:nvPicPr>
          <p:cNvPr id="13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941168"/>
            <a:ext cx="864096" cy="864096"/>
          </a:xfrm>
          <a:prstGeom prst="rect">
            <a:avLst/>
          </a:prstGeom>
          <a:noFill/>
        </p:spPr>
      </p:pic>
      <p:pic>
        <p:nvPicPr>
          <p:cNvPr id="15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501008"/>
            <a:ext cx="864096" cy="864096"/>
          </a:xfrm>
          <a:prstGeom prst="rect">
            <a:avLst/>
          </a:prstGeom>
          <a:noFill/>
        </p:spPr>
      </p:pic>
      <p:pic>
        <p:nvPicPr>
          <p:cNvPr id="16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988840"/>
            <a:ext cx="864096" cy="864096"/>
          </a:xfrm>
          <a:prstGeom prst="rect">
            <a:avLst/>
          </a:prstGeom>
          <a:noFill/>
        </p:spPr>
      </p:pic>
      <p:pic>
        <p:nvPicPr>
          <p:cNvPr id="17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517232"/>
            <a:ext cx="864096" cy="864096"/>
          </a:xfrm>
          <a:prstGeom prst="rect">
            <a:avLst/>
          </a:prstGeom>
          <a:noFill/>
        </p:spPr>
      </p:pic>
      <p:pic>
        <p:nvPicPr>
          <p:cNvPr id="1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725144"/>
            <a:ext cx="864096" cy="86409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899592" y="980728"/>
            <a:ext cx="201622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ועכשיו?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43608" y="1628800"/>
            <a:ext cx="201622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ועכשיו?</a:t>
            </a:r>
            <a:endParaRPr lang="he-IL" sz="3200" dirty="0"/>
          </a:p>
        </p:txBody>
      </p:sp>
      <p:pic>
        <p:nvPicPr>
          <p:cNvPr id="1026" name="Picture 2" descr="C:\Users\Moshe\AppData\Local\Microsoft\Windows\Temporary Internet Files\Content.IE5\PFJ7UA8Z\MC9004368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76672"/>
            <a:ext cx="1714500" cy="1714500"/>
          </a:xfrm>
          <a:prstGeom prst="rect">
            <a:avLst/>
          </a:prstGeom>
          <a:noFill/>
        </p:spPr>
      </p:pic>
      <p:pic>
        <p:nvPicPr>
          <p:cNvPr id="12" name="Picture 2" descr="C:\Users\Moshe\AppData\Local\Microsoft\Windows\Temporary Internet Files\Content.IE5\PFJ7UA8Z\MC9004368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052736"/>
            <a:ext cx="1714500" cy="1714500"/>
          </a:xfrm>
          <a:prstGeom prst="rect">
            <a:avLst/>
          </a:prstGeom>
          <a:noFill/>
        </p:spPr>
      </p:pic>
      <p:pic>
        <p:nvPicPr>
          <p:cNvPr id="14" name="Picture 2" descr="C:\Users\Moshe\AppData\Local\Microsoft\Windows\Temporary Internet Files\Content.IE5\PFJ7UA8Z\MC9004368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1714500" cy="1714500"/>
          </a:xfrm>
          <a:prstGeom prst="rect">
            <a:avLst/>
          </a:prstGeom>
          <a:noFill/>
        </p:spPr>
      </p:pic>
      <p:pic>
        <p:nvPicPr>
          <p:cNvPr id="19" name="Picture 2" descr="C:\Users\Moshe\AppData\Local\Microsoft\Windows\Temporary Internet Files\Content.IE5\PFJ7UA8Z\MC9004368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84984"/>
            <a:ext cx="1714500" cy="1714500"/>
          </a:xfrm>
          <a:prstGeom prst="rect">
            <a:avLst/>
          </a:prstGeom>
          <a:noFill/>
        </p:spPr>
      </p:pic>
      <p:pic>
        <p:nvPicPr>
          <p:cNvPr id="20" name="Picture 2" descr="C:\Users\Moshe\AppData\Local\Microsoft\Windows\Temporary Internet Files\Content.IE5\PFJ7UA8Z\MC9004368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08920"/>
            <a:ext cx="1714500" cy="1714500"/>
          </a:xfrm>
          <a:prstGeom prst="rect">
            <a:avLst/>
          </a:prstGeom>
          <a:noFill/>
        </p:spPr>
      </p:pic>
      <p:pic>
        <p:nvPicPr>
          <p:cNvPr id="21" name="Picture 2" descr="C:\Users\Moshe\AppData\Local\Microsoft\Windows\Temporary Internet Files\Content.IE5\PFJ7UA8Z\MC9004368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50912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43608" y="1772816"/>
            <a:ext cx="201622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ועכשיו?</a:t>
            </a:r>
            <a:endParaRPr lang="he-IL" sz="3200" dirty="0"/>
          </a:p>
        </p:txBody>
      </p:sp>
      <p:pic>
        <p:nvPicPr>
          <p:cNvPr id="2055" name="Picture 7" descr="http://xn--4dbeib8c4b.co.il/wp-content/uploads/2012/01/%D7%A9%D7%96%D7%99%D7%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764704"/>
            <a:ext cx="504056" cy="504056"/>
          </a:xfrm>
          <a:prstGeom prst="rect">
            <a:avLst/>
          </a:prstGeom>
          <a:noFill/>
        </p:spPr>
      </p:pic>
      <p:pic>
        <p:nvPicPr>
          <p:cNvPr id="19" name="Picture 7" descr="http://xn--4dbeib8c4b.co.il/wp-content/uploads/2012/01/%D7%A9%D7%96%D7%99%D7%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6672"/>
            <a:ext cx="504056" cy="504056"/>
          </a:xfrm>
          <a:prstGeom prst="rect">
            <a:avLst/>
          </a:prstGeom>
          <a:noFill/>
        </p:spPr>
      </p:pic>
      <p:pic>
        <p:nvPicPr>
          <p:cNvPr id="20" name="Picture 7" descr="http://xn--4dbeib8c4b.co.il/wp-content/uploads/2012/01/%D7%A9%D7%96%D7%99%D7%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708920"/>
            <a:ext cx="504056" cy="504056"/>
          </a:xfrm>
          <a:prstGeom prst="rect">
            <a:avLst/>
          </a:prstGeom>
          <a:noFill/>
        </p:spPr>
      </p:pic>
      <p:pic>
        <p:nvPicPr>
          <p:cNvPr id="21" name="Picture 7" descr="http://xn--4dbeib8c4b.co.il/wp-content/uploads/2012/01/%D7%A9%D7%96%D7%99%D7%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157192"/>
            <a:ext cx="504056" cy="504056"/>
          </a:xfrm>
          <a:prstGeom prst="rect">
            <a:avLst/>
          </a:prstGeom>
          <a:noFill/>
        </p:spPr>
      </p:pic>
      <p:pic>
        <p:nvPicPr>
          <p:cNvPr id="22" name="Picture 7" descr="http://xn--4dbeib8c4b.co.il/wp-content/uploads/2012/01/%D7%A9%D7%96%D7%99%D7%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517232"/>
            <a:ext cx="504056" cy="504056"/>
          </a:xfrm>
          <a:prstGeom prst="rect">
            <a:avLst/>
          </a:prstGeom>
          <a:noFill/>
        </p:spPr>
      </p:pic>
      <p:pic>
        <p:nvPicPr>
          <p:cNvPr id="23" name="Picture 7" descr="http://xn--4dbeib8c4b.co.il/wp-content/uploads/2012/01/%D7%A9%D7%96%D7%99%D7%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504056" cy="504056"/>
          </a:xfrm>
          <a:prstGeom prst="rect">
            <a:avLst/>
          </a:prstGeom>
          <a:noFill/>
        </p:spPr>
      </p:pic>
      <p:pic>
        <p:nvPicPr>
          <p:cNvPr id="24" name="Picture 7" descr="http://xn--4dbeib8c4b.co.il/wp-content/uploads/2012/01/%D7%A9%D7%96%D7%99%D7%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45024"/>
            <a:ext cx="504056" cy="504056"/>
          </a:xfrm>
          <a:prstGeom prst="rect">
            <a:avLst/>
          </a:prstGeom>
          <a:noFill/>
        </p:spPr>
      </p:pic>
      <p:pic>
        <p:nvPicPr>
          <p:cNvPr id="25" name="Picture 2" descr="C:\Users\Moshe\AppData\Local\Microsoft\Windows\Temporary Internet Files\Content.IE5\PFJ7UA8Z\MC9003565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301208"/>
            <a:ext cx="1088896" cy="1178570"/>
          </a:xfrm>
          <a:prstGeom prst="rect">
            <a:avLst/>
          </a:prstGeom>
          <a:noFill/>
        </p:spPr>
      </p:pic>
      <p:sp>
        <p:nvSpPr>
          <p:cNvPr id="26" name="הסבר ענן 25"/>
          <p:cNvSpPr/>
          <p:nvPr/>
        </p:nvSpPr>
        <p:spPr>
          <a:xfrm>
            <a:off x="4283968" y="3284984"/>
            <a:ext cx="2267744" cy="2016224"/>
          </a:xfrm>
          <a:prstGeom prst="cloudCallout">
            <a:avLst>
              <a:gd name="adj1" fmla="val -57417"/>
              <a:gd name="adj2" fmla="val 593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במה זה תלוי? האם בכל הפירות יהיה אותו כלל? מה עשוי לקבוע?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תשובת רבי יצחק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א"ר יצחק: "קב בארבע אמות".</a:t>
            </a:r>
          </a:p>
          <a:p>
            <a:r>
              <a:rPr lang="he-IL" dirty="0" smtClean="0"/>
              <a:t>קב = 1.5 – 2.5 ליטר.</a:t>
            </a:r>
          </a:p>
          <a:p>
            <a:r>
              <a:rPr lang="he-IL" dirty="0" smtClean="0"/>
              <a:t>אמה = כחצי מטר.</a:t>
            </a:r>
            <a:endParaRPr lang="he-IL" dirty="0"/>
          </a:p>
        </p:txBody>
      </p:sp>
      <p:pic>
        <p:nvPicPr>
          <p:cNvPr id="5122" name="Picture 2" descr="http://bokertari.co.il/BokerTari/images/Shoko2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836712"/>
            <a:ext cx="28575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2132856"/>
            <a:ext cx="115212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בקבוק שוקו בנפח של 2 ליטר</a:t>
            </a:r>
            <a:endParaRPr lang="he-IL" dirty="0"/>
          </a:p>
        </p:txBody>
      </p:sp>
      <p:pic>
        <p:nvPicPr>
          <p:cNvPr id="5124" name="Picture 4" descr="http://upload.wikimedia.org/wikipedia/commons/thumb/6/62/Ell.jpg/250px-E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077072"/>
            <a:ext cx="1967411" cy="136931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504" y="4293096"/>
            <a:ext cx="115212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אמה – האורך בין המרפק לסוף האצבעות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4572000" y="3356992"/>
            <a:ext cx="2664296" cy="25199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מחבר חץ ישר 9"/>
          <p:cNvCxnSpPr/>
          <p:nvPr/>
        </p:nvCxnSpPr>
        <p:spPr>
          <a:xfrm>
            <a:off x="4427984" y="508518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V="1">
            <a:off x="4427984" y="335699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63888" y="4581128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4 אמות</a:t>
            </a:r>
            <a:endParaRPr lang="he-IL" dirty="0"/>
          </a:p>
        </p:txBody>
      </p:sp>
      <p:cxnSp>
        <p:nvCxnSpPr>
          <p:cNvPr id="15" name="מחבר חץ ישר 14"/>
          <p:cNvCxnSpPr/>
          <p:nvPr/>
        </p:nvCxnSpPr>
        <p:spPr>
          <a:xfrm>
            <a:off x="6444208" y="609329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 flipH="1">
            <a:off x="4644008" y="609329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08104" y="5949280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4 אמות</a:t>
            </a:r>
            <a:endParaRPr lang="he-IL" dirty="0"/>
          </a:p>
        </p:txBody>
      </p:sp>
      <p:pic>
        <p:nvPicPr>
          <p:cNvPr id="19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708920"/>
            <a:ext cx="864096" cy="864096"/>
          </a:xfrm>
          <a:prstGeom prst="rect">
            <a:avLst/>
          </a:prstGeom>
          <a:noFill/>
        </p:spPr>
      </p:pic>
      <p:pic>
        <p:nvPicPr>
          <p:cNvPr id="20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708920"/>
            <a:ext cx="864096" cy="864096"/>
          </a:xfrm>
          <a:prstGeom prst="rect">
            <a:avLst/>
          </a:prstGeom>
          <a:noFill/>
        </p:spPr>
      </p:pic>
      <p:pic>
        <p:nvPicPr>
          <p:cNvPr id="21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1916832"/>
            <a:ext cx="864096" cy="864096"/>
          </a:xfrm>
          <a:prstGeom prst="rect">
            <a:avLst/>
          </a:prstGeom>
          <a:noFill/>
        </p:spPr>
      </p:pic>
      <p:pic>
        <p:nvPicPr>
          <p:cNvPr id="22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196752"/>
            <a:ext cx="864096" cy="864096"/>
          </a:xfrm>
          <a:prstGeom prst="rect">
            <a:avLst/>
          </a:prstGeom>
          <a:noFill/>
        </p:spPr>
      </p:pic>
      <p:pic>
        <p:nvPicPr>
          <p:cNvPr id="24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1916832"/>
            <a:ext cx="864096" cy="864096"/>
          </a:xfrm>
          <a:prstGeom prst="rect">
            <a:avLst/>
          </a:prstGeom>
          <a:noFill/>
        </p:spPr>
      </p:pic>
      <p:pic>
        <p:nvPicPr>
          <p:cNvPr id="26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1196752"/>
            <a:ext cx="864096" cy="864096"/>
          </a:xfrm>
          <a:prstGeom prst="rect">
            <a:avLst/>
          </a:prstGeom>
          <a:noFill/>
        </p:spPr>
      </p:pic>
      <p:pic>
        <p:nvPicPr>
          <p:cNvPr id="30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445224"/>
            <a:ext cx="288032" cy="288032"/>
          </a:xfrm>
          <a:prstGeom prst="rect">
            <a:avLst/>
          </a:prstGeom>
          <a:noFill/>
        </p:spPr>
      </p:pic>
      <p:pic>
        <p:nvPicPr>
          <p:cNvPr id="31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5301208"/>
            <a:ext cx="288032" cy="288032"/>
          </a:xfrm>
          <a:prstGeom prst="rect">
            <a:avLst/>
          </a:prstGeom>
          <a:noFill/>
        </p:spPr>
      </p:pic>
      <p:pic>
        <p:nvPicPr>
          <p:cNvPr id="32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501008"/>
            <a:ext cx="288032" cy="288032"/>
          </a:xfrm>
          <a:prstGeom prst="rect">
            <a:avLst/>
          </a:prstGeom>
          <a:noFill/>
        </p:spPr>
      </p:pic>
      <p:pic>
        <p:nvPicPr>
          <p:cNvPr id="33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717032"/>
            <a:ext cx="288032" cy="288032"/>
          </a:xfrm>
          <a:prstGeom prst="rect">
            <a:avLst/>
          </a:prstGeom>
          <a:noFill/>
        </p:spPr>
      </p:pic>
      <p:pic>
        <p:nvPicPr>
          <p:cNvPr id="35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3933056"/>
            <a:ext cx="288032" cy="288032"/>
          </a:xfrm>
          <a:prstGeom prst="rect">
            <a:avLst/>
          </a:prstGeom>
          <a:noFill/>
        </p:spPr>
      </p:pic>
      <p:pic>
        <p:nvPicPr>
          <p:cNvPr id="38" name="Picture 2" descr="C:\Users\Moshe\AppData\Local\Microsoft\Windows\Temporary Internet Files\Content.IE5\UWQ2H8XE\MC900441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653136"/>
            <a:ext cx="288032" cy="288032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683568" y="5877272"/>
            <a:ext cx="324036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כאשר יש קב של פירות המפוזרים בתוך שטח של 4 אמות אז הפירות נחשבים - "</a:t>
            </a:r>
            <a:r>
              <a:rPr lang="he-IL" dirty="0" err="1" smtClean="0"/>
              <a:t>מפוזרין</a:t>
            </a:r>
            <a:r>
              <a:rPr lang="he-IL" dirty="0" smtClean="0"/>
              <a:t>".</a:t>
            </a:r>
            <a:endParaRPr lang="he-IL" dirty="0"/>
          </a:p>
        </p:txBody>
      </p:sp>
      <p:sp>
        <p:nvSpPr>
          <p:cNvPr id="28" name="TextBox 27"/>
          <p:cNvSpPr txBox="1"/>
          <p:nvPr/>
        </p:nvSpPr>
        <p:spPr>
          <a:xfrm>
            <a:off x="7740352" y="3140968"/>
            <a:ext cx="1224136" cy="3600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חַשבו –</a:t>
            </a:r>
          </a:p>
          <a:p>
            <a:r>
              <a:rPr lang="he-IL" dirty="0" smtClean="0"/>
              <a:t>4 אמות = </a:t>
            </a:r>
            <a:r>
              <a:rPr lang="he-IL" sz="2400" dirty="0" smtClean="0"/>
              <a:t>_</a:t>
            </a:r>
            <a:r>
              <a:rPr lang="he-IL" dirty="0" smtClean="0"/>
              <a:t> מטרים?</a:t>
            </a:r>
          </a:p>
          <a:p>
            <a:r>
              <a:rPr lang="he-IL" dirty="0" smtClean="0"/>
              <a:t>2 אמות=</a:t>
            </a:r>
          </a:p>
          <a:p>
            <a:r>
              <a:rPr lang="he-IL" sz="2400" dirty="0" smtClean="0"/>
              <a:t>_</a:t>
            </a:r>
            <a:r>
              <a:rPr lang="he-IL" dirty="0" smtClean="0"/>
              <a:t> מטרים?</a:t>
            </a:r>
          </a:p>
          <a:p>
            <a:r>
              <a:rPr lang="he-IL" dirty="0" smtClean="0"/>
              <a:t>8 אמות = </a:t>
            </a:r>
          </a:p>
          <a:p>
            <a:r>
              <a:rPr lang="he-IL" sz="2400" dirty="0" smtClean="0"/>
              <a:t>_</a:t>
            </a:r>
            <a:r>
              <a:rPr lang="he-IL" dirty="0" smtClean="0"/>
              <a:t> מטרים?</a:t>
            </a:r>
          </a:p>
          <a:p>
            <a:r>
              <a:rPr lang="he-IL" dirty="0" smtClean="0"/>
              <a:t>½ קב = </a:t>
            </a:r>
          </a:p>
          <a:p>
            <a:r>
              <a:rPr lang="he-IL" sz="2400" dirty="0" smtClean="0"/>
              <a:t>_</a:t>
            </a:r>
            <a:r>
              <a:rPr lang="he-IL" dirty="0" smtClean="0"/>
              <a:t> ליטרים?</a:t>
            </a:r>
          </a:p>
          <a:p>
            <a:r>
              <a:rPr lang="he-IL" dirty="0" smtClean="0"/>
              <a:t>2 קבים =</a:t>
            </a:r>
          </a:p>
          <a:p>
            <a:r>
              <a:rPr lang="he-IL" sz="2400" dirty="0" smtClean="0"/>
              <a:t>_</a:t>
            </a:r>
            <a:r>
              <a:rPr lang="he-IL" dirty="0" smtClean="0"/>
              <a:t> ליטרים?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8" grpId="0"/>
      <p:bldP spid="40" grpId="0" animBg="1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4777</TotalTime>
  <Words>1237</Words>
  <Application>Microsoft Office PowerPoint</Application>
  <PresentationFormat>‫הצגה על המסך (4:3)</PresentationFormat>
  <Paragraphs>168</Paragraphs>
  <Slides>25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26" baseType="lpstr">
      <vt:lpstr>רחבה</vt:lpstr>
      <vt:lpstr>אלו מציאות – סוגיה 2</vt:lpstr>
      <vt:lpstr>פירות מפוזרין – וכמה?</vt:lpstr>
      <vt:lpstr>פירות מפוזרים – חלוקה למשפטים</vt:lpstr>
      <vt:lpstr>מצא פירות מפוזרין וכמה</vt:lpstr>
      <vt:lpstr>שקופית 5</vt:lpstr>
      <vt:lpstr>שקופית 6</vt:lpstr>
      <vt:lpstr>שקופית 7</vt:lpstr>
      <vt:lpstr>שקופית 8</vt:lpstr>
      <vt:lpstr>תשובת רבי יצחק</vt:lpstr>
      <vt:lpstr>קב בארבע אמות - שאלות</vt:lpstr>
      <vt:lpstr>היכי דמי? – חלוקה למשפטים</vt:lpstr>
      <vt:lpstr>היכי דמי - תרגום</vt:lpstr>
      <vt:lpstr>היכי דמי - הסבר הקושיה</vt:lpstr>
      <vt:lpstr>היכי דמי - הסבר הקושיה</vt:lpstr>
      <vt:lpstr>דרך נפילה ודרך הינוח</vt:lpstr>
      <vt:lpstr>היכי דמי – סיום הסבר הקושיה</vt:lpstr>
      <vt:lpstr>היכי דמי - שאלות</vt:lpstr>
      <vt:lpstr>תירוצו של רב עוקבא – חלוקה למשפטים</vt:lpstr>
      <vt:lpstr>תירוצו של רב עוקבא - תרגום</vt:lpstr>
      <vt:lpstr>"מכנשתא דבי דרי"</vt:lpstr>
      <vt:lpstr>סיפור</vt:lpstr>
      <vt:lpstr>אבידה לעומת הפקר</vt:lpstr>
      <vt:lpstr>יום הולדת    מכנשתא דבי דרי</vt:lpstr>
      <vt:lpstr>סיכום מבנה הסוגיה</vt:lpstr>
      <vt:lpstr>מכנשתא דבי דרי - שאלות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אלו מציאות – חלק א</dc:title>
  <dc:creator>Moshe</dc:creator>
  <cp:lastModifiedBy>Moshe</cp:lastModifiedBy>
  <cp:revision>174</cp:revision>
  <dcterms:created xsi:type="dcterms:W3CDTF">2014-06-18T18:26:26Z</dcterms:created>
  <dcterms:modified xsi:type="dcterms:W3CDTF">2014-09-16T10:11:11Z</dcterms:modified>
</cp:coreProperties>
</file>