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7" r:id="rId14"/>
    <p:sldId id="316" r:id="rId15"/>
    <p:sldId id="318" r:id="rId16"/>
    <p:sldId id="319" r:id="rId17"/>
    <p:sldId id="320" r:id="rId18"/>
    <p:sldId id="322" r:id="rId19"/>
    <p:sldId id="324" r:id="rId20"/>
    <p:sldId id="325" r:id="rId21"/>
    <p:sldId id="323" r:id="rId22"/>
    <p:sldId id="326" r:id="rId23"/>
    <p:sldId id="327" r:id="rId24"/>
    <p:sldId id="328" r:id="rId25"/>
    <p:sldId id="329" r:id="rId26"/>
    <p:sldId id="330" r:id="rId27"/>
    <p:sldId id="331" r:id="rId28"/>
    <p:sldId id="302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CC66FF"/>
    <a:srgbClr val="99FF33"/>
    <a:srgbClr val="6699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45" autoAdjust="0"/>
    <p:restoredTop sz="92875" autoAdjust="0"/>
  </p:normalViewPr>
  <p:slideViewPr>
    <p:cSldViewPr>
      <p:cViewPr>
        <p:scale>
          <a:sx n="100" d="100"/>
          <a:sy n="100" d="100"/>
        </p:scale>
        <p:origin x="-2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749B8-2378-499B-B292-3B121A8A33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C756EC7-05D4-435F-BB23-82AEEBA01748}">
      <dgm:prSet phldrT="[טקסט]"/>
      <dgm:spPr/>
      <dgm:t>
        <a:bodyPr/>
        <a:lstStyle/>
        <a:p>
          <a:pPr rtl="1"/>
          <a:r>
            <a:rPr lang="he-IL" dirty="0" smtClean="0"/>
            <a:t>שאלה</a:t>
          </a:r>
          <a:endParaRPr lang="he-IL" dirty="0"/>
        </a:p>
      </dgm:t>
    </dgm:pt>
    <dgm:pt modelId="{3933BFFC-0436-4942-AAD8-592C0BB1D74F}" type="par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A122CFAD-29B2-4D29-857A-8F01D3B77D5A}" type="sib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2BC4442E-F3C3-4BCE-B683-BD9CBBDB4B2C}">
      <dgm:prSet phldrT="[טקסט]"/>
      <dgm:spPr/>
      <dgm:t>
        <a:bodyPr/>
        <a:lstStyle/>
        <a:p>
          <a:pPr rtl="1"/>
          <a:r>
            <a:rPr lang="he-IL" dirty="0" smtClean="0"/>
            <a:t>אפשרות ב</a:t>
          </a:r>
          <a:endParaRPr lang="he-IL" dirty="0"/>
        </a:p>
      </dgm:t>
    </dgm:pt>
    <dgm:pt modelId="{DF73A7BA-2B4D-47C2-A888-4A47F7D532EF}" type="par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C5700ABA-6D18-43F2-87A7-D6822CFA1E86}" type="sib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4BC012D1-9A9D-4CAA-ABA4-23E9BCA32F91}">
      <dgm:prSet phldrT="[טקסט]"/>
      <dgm:spPr/>
      <dgm:t>
        <a:bodyPr/>
        <a:lstStyle/>
        <a:p>
          <a:pPr rtl="1"/>
          <a:r>
            <a:rPr lang="he-IL" dirty="0" smtClean="0"/>
            <a:t>אפשרות א'</a:t>
          </a:r>
          <a:endParaRPr lang="he-IL" dirty="0"/>
        </a:p>
      </dgm:t>
    </dgm:pt>
    <dgm:pt modelId="{2F2B43BC-C819-434B-B21E-73FBA0BE7032}" type="sib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F399456B-F940-47D1-8F7F-8D2C450B7A51}" type="par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75ED182C-DC58-429B-9CAF-73257FDAAEC5}" type="pres">
      <dgm:prSet presAssocID="{74D749B8-2378-499B-B292-3B121A8A3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E7C4CDF-9775-423C-BB7B-6E2F5B44C706}" type="pres">
      <dgm:prSet presAssocID="{4C756EC7-05D4-435F-BB23-82AEEBA01748}" presName="hierRoot1" presStyleCnt="0"/>
      <dgm:spPr/>
    </dgm:pt>
    <dgm:pt modelId="{FFBBEFF7-FD5C-4A2F-B189-0D30B093F158}" type="pres">
      <dgm:prSet presAssocID="{4C756EC7-05D4-435F-BB23-82AEEBA01748}" presName="composite" presStyleCnt="0"/>
      <dgm:spPr/>
    </dgm:pt>
    <dgm:pt modelId="{B9E53282-5001-4F75-8DDB-2B315805F7C8}" type="pres">
      <dgm:prSet presAssocID="{4C756EC7-05D4-435F-BB23-82AEEBA01748}" presName="background" presStyleLbl="node0" presStyleIdx="0" presStyleCnt="1"/>
      <dgm:spPr/>
    </dgm:pt>
    <dgm:pt modelId="{446E6E6D-C599-4E83-B5B9-DCD3D1C79B6A}" type="pres">
      <dgm:prSet presAssocID="{4C756EC7-05D4-435F-BB23-82AEEBA0174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07D2980-8151-46D1-8E55-D7ABA07F6ACE}" type="pres">
      <dgm:prSet presAssocID="{4C756EC7-05D4-435F-BB23-82AEEBA01748}" presName="hierChild2" presStyleCnt="0"/>
      <dgm:spPr/>
    </dgm:pt>
    <dgm:pt modelId="{A002AE70-BA93-448A-A1FB-27060E4AE445}" type="pres">
      <dgm:prSet presAssocID="{DF73A7BA-2B4D-47C2-A888-4A47F7D532EF}" presName="Name10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827F7D3C-28C7-468C-969D-6B93CE7D3FBE}" type="pres">
      <dgm:prSet presAssocID="{2BC4442E-F3C3-4BCE-B683-BD9CBBDB4B2C}" presName="hierRoot2" presStyleCnt="0"/>
      <dgm:spPr/>
    </dgm:pt>
    <dgm:pt modelId="{A748E3E3-5A54-4DC2-AC8A-4163B410DAC9}" type="pres">
      <dgm:prSet presAssocID="{2BC4442E-F3C3-4BCE-B683-BD9CBBDB4B2C}" presName="composite2" presStyleCnt="0"/>
      <dgm:spPr/>
    </dgm:pt>
    <dgm:pt modelId="{E6A11C33-22AD-4DE8-99A3-19937B4DDFD7}" type="pres">
      <dgm:prSet presAssocID="{2BC4442E-F3C3-4BCE-B683-BD9CBBDB4B2C}" presName="background2" presStyleLbl="node2" presStyleIdx="0" presStyleCnt="2"/>
      <dgm:spPr/>
    </dgm:pt>
    <dgm:pt modelId="{B6C948B4-401F-4433-B8D3-5AC8768D93D7}" type="pres">
      <dgm:prSet presAssocID="{2BC4442E-F3C3-4BCE-B683-BD9CBBDB4B2C}" presName="text2" presStyleLbl="fgAcc2" presStyleIdx="0" presStyleCnt="2" custLinFactNeighborX="-87712" custLinFactNeighborY="330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E66D796-F3BC-4E16-90AA-ECA932329EF2}" type="pres">
      <dgm:prSet presAssocID="{2BC4442E-F3C3-4BCE-B683-BD9CBBDB4B2C}" presName="hierChild3" presStyleCnt="0"/>
      <dgm:spPr/>
    </dgm:pt>
    <dgm:pt modelId="{5B43CE59-1FFD-4D51-B40C-25085FF1CC79}" type="pres">
      <dgm:prSet presAssocID="{F399456B-F940-47D1-8F7F-8D2C450B7A51}" presName="Name10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6FB1DAD6-2415-4D37-AA84-BB88C65D172B}" type="pres">
      <dgm:prSet presAssocID="{4BC012D1-9A9D-4CAA-ABA4-23E9BCA32F91}" presName="hierRoot2" presStyleCnt="0"/>
      <dgm:spPr/>
    </dgm:pt>
    <dgm:pt modelId="{EDE85510-D266-4F48-869D-58554DDD79E5}" type="pres">
      <dgm:prSet presAssocID="{4BC012D1-9A9D-4CAA-ABA4-23E9BCA32F91}" presName="composite2" presStyleCnt="0"/>
      <dgm:spPr/>
    </dgm:pt>
    <dgm:pt modelId="{246873B7-EA3F-47D1-8508-2F89384F1C10}" type="pres">
      <dgm:prSet presAssocID="{4BC012D1-9A9D-4CAA-ABA4-23E9BCA32F91}" presName="background2" presStyleLbl="node2" presStyleIdx="1" presStyleCnt="2"/>
      <dgm:spPr/>
    </dgm:pt>
    <dgm:pt modelId="{0174267C-4243-470F-BA4C-56456DFCBBB3}" type="pres">
      <dgm:prSet presAssocID="{4BC012D1-9A9D-4CAA-ABA4-23E9BCA32F91}" presName="text2" presStyleLbl="fgAcc2" presStyleIdx="1" presStyleCnt="2" custLinFactNeighborX="63123" custLinFactNeighborY="-49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CC388FA-8CEF-4A4A-BD3A-F3B7B11893CA}" type="pres">
      <dgm:prSet presAssocID="{4BC012D1-9A9D-4CAA-ABA4-23E9BCA32F91}" presName="hierChild3" presStyleCnt="0"/>
      <dgm:spPr/>
    </dgm:pt>
  </dgm:ptLst>
  <dgm:cxnLst>
    <dgm:cxn modelId="{CCE4E89C-E1A2-4C98-A23E-ED5F98E29F01}" srcId="{4C756EC7-05D4-435F-BB23-82AEEBA01748}" destId="{2BC4442E-F3C3-4BCE-B683-BD9CBBDB4B2C}" srcOrd="0" destOrd="0" parTransId="{DF73A7BA-2B4D-47C2-A888-4A47F7D532EF}" sibTransId="{C5700ABA-6D18-43F2-87A7-D6822CFA1E86}"/>
    <dgm:cxn modelId="{57386CB4-BD09-4820-9A16-14D09785F234}" type="presOf" srcId="{74D749B8-2378-499B-B292-3B121A8A33B8}" destId="{75ED182C-DC58-429B-9CAF-73257FDAAEC5}" srcOrd="0" destOrd="0" presId="urn:microsoft.com/office/officeart/2005/8/layout/hierarchy1"/>
    <dgm:cxn modelId="{1A84807E-4BBB-44DE-A8CC-EA1FE3C51B84}" srcId="{4C756EC7-05D4-435F-BB23-82AEEBA01748}" destId="{4BC012D1-9A9D-4CAA-ABA4-23E9BCA32F91}" srcOrd="1" destOrd="0" parTransId="{F399456B-F940-47D1-8F7F-8D2C450B7A51}" sibTransId="{2F2B43BC-C819-434B-B21E-73FBA0BE7032}"/>
    <dgm:cxn modelId="{ED47AC2A-04DC-4D8D-8BBF-524AA335B3A2}" type="presOf" srcId="{4BC012D1-9A9D-4CAA-ABA4-23E9BCA32F91}" destId="{0174267C-4243-470F-BA4C-56456DFCBBB3}" srcOrd="0" destOrd="0" presId="urn:microsoft.com/office/officeart/2005/8/layout/hierarchy1"/>
    <dgm:cxn modelId="{567B0123-D6FB-4528-9096-B8F1CDC50774}" type="presOf" srcId="{DF73A7BA-2B4D-47C2-A888-4A47F7D532EF}" destId="{A002AE70-BA93-448A-A1FB-27060E4AE445}" srcOrd="0" destOrd="0" presId="urn:microsoft.com/office/officeart/2005/8/layout/hierarchy1"/>
    <dgm:cxn modelId="{334848EA-E6B7-45F0-84AA-542DA30C54F4}" type="presOf" srcId="{F399456B-F940-47D1-8F7F-8D2C450B7A51}" destId="{5B43CE59-1FFD-4D51-B40C-25085FF1CC79}" srcOrd="0" destOrd="0" presId="urn:microsoft.com/office/officeart/2005/8/layout/hierarchy1"/>
    <dgm:cxn modelId="{86D5E4B5-F448-49CD-B8E6-49BCFD7A82CB}" type="presOf" srcId="{2BC4442E-F3C3-4BCE-B683-BD9CBBDB4B2C}" destId="{B6C948B4-401F-4433-B8D3-5AC8768D93D7}" srcOrd="0" destOrd="0" presId="urn:microsoft.com/office/officeart/2005/8/layout/hierarchy1"/>
    <dgm:cxn modelId="{516F92F2-8D93-4678-9B30-CC574C24DC0B}" srcId="{74D749B8-2378-499B-B292-3B121A8A33B8}" destId="{4C756EC7-05D4-435F-BB23-82AEEBA01748}" srcOrd="0" destOrd="0" parTransId="{3933BFFC-0436-4942-AAD8-592C0BB1D74F}" sibTransId="{A122CFAD-29B2-4D29-857A-8F01D3B77D5A}"/>
    <dgm:cxn modelId="{2A787415-331E-4482-8A1F-0A76CCFBD2C9}" type="presOf" srcId="{4C756EC7-05D4-435F-BB23-82AEEBA01748}" destId="{446E6E6D-C599-4E83-B5B9-DCD3D1C79B6A}" srcOrd="0" destOrd="0" presId="urn:microsoft.com/office/officeart/2005/8/layout/hierarchy1"/>
    <dgm:cxn modelId="{E973670F-1331-47B0-98C6-EA44A4EA527F}" type="presParOf" srcId="{75ED182C-DC58-429B-9CAF-73257FDAAEC5}" destId="{BE7C4CDF-9775-423C-BB7B-6E2F5B44C706}" srcOrd="0" destOrd="0" presId="urn:microsoft.com/office/officeart/2005/8/layout/hierarchy1"/>
    <dgm:cxn modelId="{609CDFA7-8E98-423F-A1A6-AD3A895B97B2}" type="presParOf" srcId="{BE7C4CDF-9775-423C-BB7B-6E2F5B44C706}" destId="{FFBBEFF7-FD5C-4A2F-B189-0D30B093F158}" srcOrd="0" destOrd="0" presId="urn:microsoft.com/office/officeart/2005/8/layout/hierarchy1"/>
    <dgm:cxn modelId="{85A543DB-B106-4649-B48B-8878124AFA47}" type="presParOf" srcId="{FFBBEFF7-FD5C-4A2F-B189-0D30B093F158}" destId="{B9E53282-5001-4F75-8DDB-2B315805F7C8}" srcOrd="0" destOrd="0" presId="urn:microsoft.com/office/officeart/2005/8/layout/hierarchy1"/>
    <dgm:cxn modelId="{F585CA8F-BFDD-4F5D-9DE1-17E686DD01B6}" type="presParOf" srcId="{FFBBEFF7-FD5C-4A2F-B189-0D30B093F158}" destId="{446E6E6D-C599-4E83-B5B9-DCD3D1C79B6A}" srcOrd="1" destOrd="0" presId="urn:microsoft.com/office/officeart/2005/8/layout/hierarchy1"/>
    <dgm:cxn modelId="{B1FF62B0-7D11-4356-93C0-91F6057F1E15}" type="presParOf" srcId="{BE7C4CDF-9775-423C-BB7B-6E2F5B44C706}" destId="{207D2980-8151-46D1-8E55-D7ABA07F6ACE}" srcOrd="1" destOrd="0" presId="urn:microsoft.com/office/officeart/2005/8/layout/hierarchy1"/>
    <dgm:cxn modelId="{25A93B90-C000-41EB-8A7E-B3D7B5310F24}" type="presParOf" srcId="{207D2980-8151-46D1-8E55-D7ABA07F6ACE}" destId="{A002AE70-BA93-448A-A1FB-27060E4AE445}" srcOrd="0" destOrd="0" presId="urn:microsoft.com/office/officeart/2005/8/layout/hierarchy1"/>
    <dgm:cxn modelId="{B8884A65-17EF-440C-83C4-8B73BCF51117}" type="presParOf" srcId="{207D2980-8151-46D1-8E55-D7ABA07F6ACE}" destId="{827F7D3C-28C7-468C-969D-6B93CE7D3FBE}" srcOrd="1" destOrd="0" presId="urn:microsoft.com/office/officeart/2005/8/layout/hierarchy1"/>
    <dgm:cxn modelId="{99041B41-13C5-4104-BBD0-51D23108BF69}" type="presParOf" srcId="{827F7D3C-28C7-468C-969D-6B93CE7D3FBE}" destId="{A748E3E3-5A54-4DC2-AC8A-4163B410DAC9}" srcOrd="0" destOrd="0" presId="urn:microsoft.com/office/officeart/2005/8/layout/hierarchy1"/>
    <dgm:cxn modelId="{198C19B3-7269-4368-BACD-AC66891B0AEB}" type="presParOf" srcId="{A748E3E3-5A54-4DC2-AC8A-4163B410DAC9}" destId="{E6A11C33-22AD-4DE8-99A3-19937B4DDFD7}" srcOrd="0" destOrd="0" presId="urn:microsoft.com/office/officeart/2005/8/layout/hierarchy1"/>
    <dgm:cxn modelId="{A9396407-140D-4CD5-90E0-F96E14A6C338}" type="presParOf" srcId="{A748E3E3-5A54-4DC2-AC8A-4163B410DAC9}" destId="{B6C948B4-401F-4433-B8D3-5AC8768D93D7}" srcOrd="1" destOrd="0" presId="urn:microsoft.com/office/officeart/2005/8/layout/hierarchy1"/>
    <dgm:cxn modelId="{430B615C-DB13-44B2-B297-8BE6084C8014}" type="presParOf" srcId="{827F7D3C-28C7-468C-969D-6B93CE7D3FBE}" destId="{BE66D796-F3BC-4E16-90AA-ECA932329EF2}" srcOrd="1" destOrd="0" presId="urn:microsoft.com/office/officeart/2005/8/layout/hierarchy1"/>
    <dgm:cxn modelId="{B8F0EF04-A857-4ED9-AAD9-9D24684C49F3}" type="presParOf" srcId="{207D2980-8151-46D1-8E55-D7ABA07F6ACE}" destId="{5B43CE59-1FFD-4D51-B40C-25085FF1CC79}" srcOrd="2" destOrd="0" presId="urn:microsoft.com/office/officeart/2005/8/layout/hierarchy1"/>
    <dgm:cxn modelId="{296C3A0D-2DA4-4C26-874E-11D83EF6DB1C}" type="presParOf" srcId="{207D2980-8151-46D1-8E55-D7ABA07F6ACE}" destId="{6FB1DAD6-2415-4D37-AA84-BB88C65D172B}" srcOrd="3" destOrd="0" presId="urn:microsoft.com/office/officeart/2005/8/layout/hierarchy1"/>
    <dgm:cxn modelId="{9929BEE0-AF95-4BCA-ACD2-BF45BB3EFB7A}" type="presParOf" srcId="{6FB1DAD6-2415-4D37-AA84-BB88C65D172B}" destId="{EDE85510-D266-4F48-869D-58554DDD79E5}" srcOrd="0" destOrd="0" presId="urn:microsoft.com/office/officeart/2005/8/layout/hierarchy1"/>
    <dgm:cxn modelId="{B8BB9157-B842-4B2C-A687-BA89451A4910}" type="presParOf" srcId="{EDE85510-D266-4F48-869D-58554DDD79E5}" destId="{246873B7-EA3F-47D1-8508-2F89384F1C10}" srcOrd="0" destOrd="0" presId="urn:microsoft.com/office/officeart/2005/8/layout/hierarchy1"/>
    <dgm:cxn modelId="{81DEB73D-74CF-48EB-AF44-4AE324ECA98A}" type="presParOf" srcId="{EDE85510-D266-4F48-869D-58554DDD79E5}" destId="{0174267C-4243-470F-BA4C-56456DFCBBB3}" srcOrd="1" destOrd="0" presId="urn:microsoft.com/office/officeart/2005/8/layout/hierarchy1"/>
    <dgm:cxn modelId="{19F5C319-9601-4F93-99E9-C7B3E60C3CCE}" type="presParOf" srcId="{6FB1DAD6-2415-4D37-AA84-BB88C65D172B}" destId="{0CC388FA-8CEF-4A4A-BD3A-F3B7B11893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749B8-2378-499B-B292-3B121A8A33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C756EC7-05D4-435F-BB23-82AEEBA01748}">
      <dgm:prSet phldrT="[טקסט]"/>
      <dgm:spPr/>
      <dgm:t>
        <a:bodyPr/>
        <a:lstStyle/>
        <a:p>
          <a:pPr rtl="1"/>
          <a:r>
            <a:rPr lang="he-IL" dirty="0" smtClean="0"/>
            <a:t>חצי קב בשתי </a:t>
          </a:r>
          <a:r>
            <a:rPr lang="he-IL" dirty="0" smtClean="0"/>
            <a:t>אמות, </a:t>
          </a:r>
          <a:r>
            <a:rPr lang="he-IL" dirty="0" smtClean="0"/>
            <a:t>מהו?</a:t>
          </a:r>
          <a:endParaRPr lang="he-IL" dirty="0"/>
        </a:p>
      </dgm:t>
    </dgm:pt>
    <dgm:pt modelId="{3933BFFC-0436-4942-AAD8-592C0BB1D74F}" type="par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A122CFAD-29B2-4D29-857A-8F01D3B77D5A}" type="sib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2BC4442E-F3C3-4BCE-B683-BD9CBBDB4B2C}">
      <dgm:prSet phldrT="[טקסט]"/>
      <dgm:spPr/>
      <dgm:t>
        <a:bodyPr/>
        <a:lstStyle/>
        <a:p>
          <a:pPr rtl="1"/>
          <a:r>
            <a:rPr lang="he-IL" dirty="0" smtClean="0"/>
            <a:t>[השלימו]</a:t>
          </a:r>
          <a:endParaRPr lang="he-IL" dirty="0"/>
        </a:p>
      </dgm:t>
    </dgm:pt>
    <dgm:pt modelId="{DF73A7BA-2B4D-47C2-A888-4A47F7D532EF}" type="par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C5700ABA-6D18-43F2-87A7-D6822CFA1E86}" type="sib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4BC012D1-9A9D-4CAA-ABA4-23E9BCA32F91}">
      <dgm:prSet phldrT="[טקסט]"/>
      <dgm:spPr/>
      <dgm:t>
        <a:bodyPr/>
        <a:lstStyle/>
        <a:p>
          <a:pPr rtl="1"/>
          <a:r>
            <a:rPr lang="he-IL" dirty="0" smtClean="0"/>
            <a:t>[השלימו]</a:t>
          </a:r>
          <a:endParaRPr lang="he-IL" dirty="0"/>
        </a:p>
      </dgm:t>
    </dgm:pt>
    <dgm:pt modelId="{2F2B43BC-C819-434B-B21E-73FBA0BE7032}" type="sib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F399456B-F940-47D1-8F7F-8D2C450B7A51}" type="par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75ED182C-DC58-429B-9CAF-73257FDAAEC5}" type="pres">
      <dgm:prSet presAssocID="{74D749B8-2378-499B-B292-3B121A8A3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E7C4CDF-9775-423C-BB7B-6E2F5B44C706}" type="pres">
      <dgm:prSet presAssocID="{4C756EC7-05D4-435F-BB23-82AEEBA01748}" presName="hierRoot1" presStyleCnt="0"/>
      <dgm:spPr/>
    </dgm:pt>
    <dgm:pt modelId="{FFBBEFF7-FD5C-4A2F-B189-0D30B093F158}" type="pres">
      <dgm:prSet presAssocID="{4C756EC7-05D4-435F-BB23-82AEEBA01748}" presName="composite" presStyleCnt="0"/>
      <dgm:spPr/>
    </dgm:pt>
    <dgm:pt modelId="{B9E53282-5001-4F75-8DDB-2B315805F7C8}" type="pres">
      <dgm:prSet presAssocID="{4C756EC7-05D4-435F-BB23-82AEEBA01748}" presName="background" presStyleLbl="node0" presStyleIdx="0" presStyleCnt="1"/>
      <dgm:spPr/>
    </dgm:pt>
    <dgm:pt modelId="{446E6E6D-C599-4E83-B5B9-DCD3D1C79B6A}" type="pres">
      <dgm:prSet presAssocID="{4C756EC7-05D4-435F-BB23-82AEEBA0174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07D2980-8151-46D1-8E55-D7ABA07F6ACE}" type="pres">
      <dgm:prSet presAssocID="{4C756EC7-05D4-435F-BB23-82AEEBA01748}" presName="hierChild2" presStyleCnt="0"/>
      <dgm:spPr/>
    </dgm:pt>
    <dgm:pt modelId="{A002AE70-BA93-448A-A1FB-27060E4AE445}" type="pres">
      <dgm:prSet presAssocID="{DF73A7BA-2B4D-47C2-A888-4A47F7D532EF}" presName="Name10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827F7D3C-28C7-468C-969D-6B93CE7D3FBE}" type="pres">
      <dgm:prSet presAssocID="{2BC4442E-F3C3-4BCE-B683-BD9CBBDB4B2C}" presName="hierRoot2" presStyleCnt="0"/>
      <dgm:spPr/>
    </dgm:pt>
    <dgm:pt modelId="{A748E3E3-5A54-4DC2-AC8A-4163B410DAC9}" type="pres">
      <dgm:prSet presAssocID="{2BC4442E-F3C3-4BCE-B683-BD9CBBDB4B2C}" presName="composite2" presStyleCnt="0"/>
      <dgm:spPr/>
    </dgm:pt>
    <dgm:pt modelId="{E6A11C33-22AD-4DE8-99A3-19937B4DDFD7}" type="pres">
      <dgm:prSet presAssocID="{2BC4442E-F3C3-4BCE-B683-BD9CBBDB4B2C}" presName="background2" presStyleLbl="node2" presStyleIdx="0" presStyleCnt="2"/>
      <dgm:spPr/>
    </dgm:pt>
    <dgm:pt modelId="{B6C948B4-401F-4433-B8D3-5AC8768D93D7}" type="pres">
      <dgm:prSet presAssocID="{2BC4442E-F3C3-4BCE-B683-BD9CBBDB4B2C}" presName="text2" presStyleLbl="fgAcc2" presStyleIdx="0" presStyleCnt="2" custLinFactNeighborX="-87712" custLinFactNeighborY="330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E66D796-F3BC-4E16-90AA-ECA932329EF2}" type="pres">
      <dgm:prSet presAssocID="{2BC4442E-F3C3-4BCE-B683-BD9CBBDB4B2C}" presName="hierChild3" presStyleCnt="0"/>
      <dgm:spPr/>
    </dgm:pt>
    <dgm:pt modelId="{5B43CE59-1FFD-4D51-B40C-25085FF1CC79}" type="pres">
      <dgm:prSet presAssocID="{F399456B-F940-47D1-8F7F-8D2C450B7A51}" presName="Name10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6FB1DAD6-2415-4D37-AA84-BB88C65D172B}" type="pres">
      <dgm:prSet presAssocID="{4BC012D1-9A9D-4CAA-ABA4-23E9BCA32F91}" presName="hierRoot2" presStyleCnt="0"/>
      <dgm:spPr/>
    </dgm:pt>
    <dgm:pt modelId="{EDE85510-D266-4F48-869D-58554DDD79E5}" type="pres">
      <dgm:prSet presAssocID="{4BC012D1-9A9D-4CAA-ABA4-23E9BCA32F91}" presName="composite2" presStyleCnt="0"/>
      <dgm:spPr/>
    </dgm:pt>
    <dgm:pt modelId="{246873B7-EA3F-47D1-8508-2F89384F1C10}" type="pres">
      <dgm:prSet presAssocID="{4BC012D1-9A9D-4CAA-ABA4-23E9BCA32F91}" presName="background2" presStyleLbl="node2" presStyleIdx="1" presStyleCnt="2"/>
      <dgm:spPr/>
    </dgm:pt>
    <dgm:pt modelId="{0174267C-4243-470F-BA4C-56456DFCBBB3}" type="pres">
      <dgm:prSet presAssocID="{4BC012D1-9A9D-4CAA-ABA4-23E9BCA32F91}" presName="text2" presStyleLbl="fgAcc2" presStyleIdx="1" presStyleCnt="2" custLinFactNeighborX="63123" custLinFactNeighborY="-49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CC388FA-8CEF-4A4A-BD3A-F3B7B11893CA}" type="pres">
      <dgm:prSet presAssocID="{4BC012D1-9A9D-4CAA-ABA4-23E9BCA32F91}" presName="hierChild3" presStyleCnt="0"/>
      <dgm:spPr/>
    </dgm:pt>
  </dgm:ptLst>
  <dgm:cxnLst>
    <dgm:cxn modelId="{6ACC0D28-AD4F-4B7C-862A-90B6A350ABB3}" type="presOf" srcId="{F399456B-F940-47D1-8F7F-8D2C450B7A51}" destId="{5B43CE59-1FFD-4D51-B40C-25085FF1CC79}" srcOrd="0" destOrd="0" presId="urn:microsoft.com/office/officeart/2005/8/layout/hierarchy1"/>
    <dgm:cxn modelId="{CCE4E89C-E1A2-4C98-A23E-ED5F98E29F01}" srcId="{4C756EC7-05D4-435F-BB23-82AEEBA01748}" destId="{2BC4442E-F3C3-4BCE-B683-BD9CBBDB4B2C}" srcOrd="0" destOrd="0" parTransId="{DF73A7BA-2B4D-47C2-A888-4A47F7D532EF}" sibTransId="{C5700ABA-6D18-43F2-87A7-D6822CFA1E86}"/>
    <dgm:cxn modelId="{54817F4C-5A61-42C9-A36B-F3078942DF7D}" type="presOf" srcId="{74D749B8-2378-499B-B292-3B121A8A33B8}" destId="{75ED182C-DC58-429B-9CAF-73257FDAAEC5}" srcOrd="0" destOrd="0" presId="urn:microsoft.com/office/officeart/2005/8/layout/hierarchy1"/>
    <dgm:cxn modelId="{ED94C1EC-0637-4D4B-9590-261930C58CE6}" type="presOf" srcId="{4BC012D1-9A9D-4CAA-ABA4-23E9BCA32F91}" destId="{0174267C-4243-470F-BA4C-56456DFCBBB3}" srcOrd="0" destOrd="0" presId="urn:microsoft.com/office/officeart/2005/8/layout/hierarchy1"/>
    <dgm:cxn modelId="{2268C1B1-154D-4545-A9B1-8BF61409B748}" type="presOf" srcId="{DF73A7BA-2B4D-47C2-A888-4A47F7D532EF}" destId="{A002AE70-BA93-448A-A1FB-27060E4AE445}" srcOrd="0" destOrd="0" presId="urn:microsoft.com/office/officeart/2005/8/layout/hierarchy1"/>
    <dgm:cxn modelId="{1A84807E-4BBB-44DE-A8CC-EA1FE3C51B84}" srcId="{4C756EC7-05D4-435F-BB23-82AEEBA01748}" destId="{4BC012D1-9A9D-4CAA-ABA4-23E9BCA32F91}" srcOrd="1" destOrd="0" parTransId="{F399456B-F940-47D1-8F7F-8D2C450B7A51}" sibTransId="{2F2B43BC-C819-434B-B21E-73FBA0BE7032}"/>
    <dgm:cxn modelId="{DBAC1DE8-218B-44A0-8938-04D8F1967F56}" type="presOf" srcId="{2BC4442E-F3C3-4BCE-B683-BD9CBBDB4B2C}" destId="{B6C948B4-401F-4433-B8D3-5AC8768D93D7}" srcOrd="0" destOrd="0" presId="urn:microsoft.com/office/officeart/2005/8/layout/hierarchy1"/>
    <dgm:cxn modelId="{516F92F2-8D93-4678-9B30-CC574C24DC0B}" srcId="{74D749B8-2378-499B-B292-3B121A8A33B8}" destId="{4C756EC7-05D4-435F-BB23-82AEEBA01748}" srcOrd="0" destOrd="0" parTransId="{3933BFFC-0436-4942-AAD8-592C0BB1D74F}" sibTransId="{A122CFAD-29B2-4D29-857A-8F01D3B77D5A}"/>
    <dgm:cxn modelId="{40FB6010-4A21-4F02-8724-89B32B2BE2DA}" type="presOf" srcId="{4C756EC7-05D4-435F-BB23-82AEEBA01748}" destId="{446E6E6D-C599-4E83-B5B9-DCD3D1C79B6A}" srcOrd="0" destOrd="0" presId="urn:microsoft.com/office/officeart/2005/8/layout/hierarchy1"/>
    <dgm:cxn modelId="{71FB1E06-6A6E-46B6-B3E1-87D09A8EEF49}" type="presParOf" srcId="{75ED182C-DC58-429B-9CAF-73257FDAAEC5}" destId="{BE7C4CDF-9775-423C-BB7B-6E2F5B44C706}" srcOrd="0" destOrd="0" presId="urn:microsoft.com/office/officeart/2005/8/layout/hierarchy1"/>
    <dgm:cxn modelId="{DB70F037-A05D-4B22-A34A-3CFCFC86928E}" type="presParOf" srcId="{BE7C4CDF-9775-423C-BB7B-6E2F5B44C706}" destId="{FFBBEFF7-FD5C-4A2F-B189-0D30B093F158}" srcOrd="0" destOrd="0" presId="urn:microsoft.com/office/officeart/2005/8/layout/hierarchy1"/>
    <dgm:cxn modelId="{466037E2-A763-4783-8BDE-012C1AE809E2}" type="presParOf" srcId="{FFBBEFF7-FD5C-4A2F-B189-0D30B093F158}" destId="{B9E53282-5001-4F75-8DDB-2B315805F7C8}" srcOrd="0" destOrd="0" presId="urn:microsoft.com/office/officeart/2005/8/layout/hierarchy1"/>
    <dgm:cxn modelId="{675BAB7F-E5EB-4060-98FA-151B95A57944}" type="presParOf" srcId="{FFBBEFF7-FD5C-4A2F-B189-0D30B093F158}" destId="{446E6E6D-C599-4E83-B5B9-DCD3D1C79B6A}" srcOrd="1" destOrd="0" presId="urn:microsoft.com/office/officeart/2005/8/layout/hierarchy1"/>
    <dgm:cxn modelId="{CC6B213C-D218-4725-989D-622D151026ED}" type="presParOf" srcId="{BE7C4CDF-9775-423C-BB7B-6E2F5B44C706}" destId="{207D2980-8151-46D1-8E55-D7ABA07F6ACE}" srcOrd="1" destOrd="0" presId="urn:microsoft.com/office/officeart/2005/8/layout/hierarchy1"/>
    <dgm:cxn modelId="{D126D811-970E-494B-8A8A-3CEB053E8936}" type="presParOf" srcId="{207D2980-8151-46D1-8E55-D7ABA07F6ACE}" destId="{A002AE70-BA93-448A-A1FB-27060E4AE445}" srcOrd="0" destOrd="0" presId="urn:microsoft.com/office/officeart/2005/8/layout/hierarchy1"/>
    <dgm:cxn modelId="{B56E2C9C-BE5C-4171-B87D-984E0AF37FED}" type="presParOf" srcId="{207D2980-8151-46D1-8E55-D7ABA07F6ACE}" destId="{827F7D3C-28C7-468C-969D-6B93CE7D3FBE}" srcOrd="1" destOrd="0" presId="urn:microsoft.com/office/officeart/2005/8/layout/hierarchy1"/>
    <dgm:cxn modelId="{AE0C0A7C-8EDB-4D72-9384-6D510551D6B1}" type="presParOf" srcId="{827F7D3C-28C7-468C-969D-6B93CE7D3FBE}" destId="{A748E3E3-5A54-4DC2-AC8A-4163B410DAC9}" srcOrd="0" destOrd="0" presId="urn:microsoft.com/office/officeart/2005/8/layout/hierarchy1"/>
    <dgm:cxn modelId="{3FC22D40-8097-4454-8506-5B1CCC675471}" type="presParOf" srcId="{A748E3E3-5A54-4DC2-AC8A-4163B410DAC9}" destId="{E6A11C33-22AD-4DE8-99A3-19937B4DDFD7}" srcOrd="0" destOrd="0" presId="urn:microsoft.com/office/officeart/2005/8/layout/hierarchy1"/>
    <dgm:cxn modelId="{51BD6899-A208-45D6-BF2D-088DA74EE791}" type="presParOf" srcId="{A748E3E3-5A54-4DC2-AC8A-4163B410DAC9}" destId="{B6C948B4-401F-4433-B8D3-5AC8768D93D7}" srcOrd="1" destOrd="0" presId="urn:microsoft.com/office/officeart/2005/8/layout/hierarchy1"/>
    <dgm:cxn modelId="{E4A2C2BC-38D5-4BB3-980D-6B8D255066A5}" type="presParOf" srcId="{827F7D3C-28C7-468C-969D-6B93CE7D3FBE}" destId="{BE66D796-F3BC-4E16-90AA-ECA932329EF2}" srcOrd="1" destOrd="0" presId="urn:microsoft.com/office/officeart/2005/8/layout/hierarchy1"/>
    <dgm:cxn modelId="{2F37377C-343E-4629-B4A0-11CA3270E20F}" type="presParOf" srcId="{207D2980-8151-46D1-8E55-D7ABA07F6ACE}" destId="{5B43CE59-1FFD-4D51-B40C-25085FF1CC79}" srcOrd="2" destOrd="0" presId="urn:microsoft.com/office/officeart/2005/8/layout/hierarchy1"/>
    <dgm:cxn modelId="{2A6EDEEF-D392-4C9A-AE5F-7C39EE0FD78C}" type="presParOf" srcId="{207D2980-8151-46D1-8E55-D7ABA07F6ACE}" destId="{6FB1DAD6-2415-4D37-AA84-BB88C65D172B}" srcOrd="3" destOrd="0" presId="urn:microsoft.com/office/officeart/2005/8/layout/hierarchy1"/>
    <dgm:cxn modelId="{16404CDF-76D3-4450-91F2-C0F1A059B6B6}" type="presParOf" srcId="{6FB1DAD6-2415-4D37-AA84-BB88C65D172B}" destId="{EDE85510-D266-4F48-869D-58554DDD79E5}" srcOrd="0" destOrd="0" presId="urn:microsoft.com/office/officeart/2005/8/layout/hierarchy1"/>
    <dgm:cxn modelId="{CA178FD5-5BE5-4EA6-814A-E562312029F9}" type="presParOf" srcId="{EDE85510-D266-4F48-869D-58554DDD79E5}" destId="{246873B7-EA3F-47D1-8508-2F89384F1C10}" srcOrd="0" destOrd="0" presId="urn:microsoft.com/office/officeart/2005/8/layout/hierarchy1"/>
    <dgm:cxn modelId="{AE23EE32-7467-49C2-B970-CEF9970AFEB5}" type="presParOf" srcId="{EDE85510-D266-4F48-869D-58554DDD79E5}" destId="{0174267C-4243-470F-BA4C-56456DFCBBB3}" srcOrd="1" destOrd="0" presId="urn:microsoft.com/office/officeart/2005/8/layout/hierarchy1"/>
    <dgm:cxn modelId="{A8D415F6-17B6-4776-B397-3412E73C60E6}" type="presParOf" srcId="{6FB1DAD6-2415-4D37-AA84-BB88C65D172B}" destId="{0CC388FA-8CEF-4A4A-BD3A-F3B7B11893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32A51-6C0C-424A-895D-BDD14F3C955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0F8D96F8-C6C5-400E-8305-10E9CBF64AFB}">
      <dgm:prSet phldrT="[טקסט]"/>
      <dgm:spPr/>
      <dgm:t>
        <a:bodyPr/>
        <a:lstStyle/>
        <a:p>
          <a:pPr rtl="1"/>
          <a:r>
            <a:rPr lang="he-IL" dirty="0" smtClean="0"/>
            <a:t>בעי רבי ירמיה</a:t>
          </a:r>
          <a:endParaRPr lang="he-IL" dirty="0"/>
        </a:p>
      </dgm:t>
    </dgm:pt>
    <dgm:pt modelId="{025469D0-373A-417A-9643-E8962E5EE9F5}" type="parTrans" cxnId="{1E223277-DD25-436C-B4CC-46321935A30E}">
      <dgm:prSet/>
      <dgm:spPr/>
      <dgm:t>
        <a:bodyPr/>
        <a:lstStyle/>
        <a:p>
          <a:pPr rtl="1"/>
          <a:endParaRPr lang="he-IL"/>
        </a:p>
      </dgm:t>
    </dgm:pt>
    <dgm:pt modelId="{0A7DADA8-F751-45B4-9D5D-27A293336A38}" type="sibTrans" cxnId="{1E223277-DD25-436C-B4CC-46321935A30E}">
      <dgm:prSet/>
      <dgm:spPr/>
      <dgm:t>
        <a:bodyPr/>
        <a:lstStyle/>
        <a:p>
          <a:pPr rtl="1"/>
          <a:endParaRPr lang="he-IL"/>
        </a:p>
      </dgm:t>
    </dgm:pt>
    <dgm:pt modelId="{6F069793-8D74-4542-AD88-C59555A57F11}">
      <dgm:prSet phldrT="[טקסט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dirty="0" smtClean="0"/>
            <a:t>חצי קב בשתי </a:t>
          </a:r>
          <a:r>
            <a:rPr lang="he-IL" dirty="0" smtClean="0"/>
            <a:t>אמות, </a:t>
          </a:r>
          <a:r>
            <a:rPr lang="he-IL" dirty="0" smtClean="0"/>
            <a:t>מהו? </a:t>
          </a:r>
          <a:endParaRPr lang="he-IL" dirty="0"/>
        </a:p>
      </dgm:t>
    </dgm:pt>
    <dgm:pt modelId="{9C8636DD-3481-4F55-8818-F5439A68C32D}" type="parTrans" cxnId="{8D396869-573F-416D-ACF4-1B2F2405F07C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3198CBDC-C358-42C2-8E48-88BDB61592D9}" type="sibTrans" cxnId="{8D396869-573F-416D-ACF4-1B2F2405F07C}">
      <dgm:prSet/>
      <dgm:spPr/>
      <dgm:t>
        <a:bodyPr/>
        <a:lstStyle/>
        <a:p>
          <a:pPr rtl="1"/>
          <a:endParaRPr lang="he-IL"/>
        </a:p>
      </dgm:t>
    </dgm:pt>
    <dgm:pt modelId="{02A34A1B-3324-43AC-A07E-4D8C23CDC4CC}">
      <dgm:prSet phldrT="[טקסט]"/>
      <dgm:spPr/>
      <dgm:t>
        <a:bodyPr/>
        <a:lstStyle/>
        <a:p>
          <a:pPr rtl="1"/>
          <a:r>
            <a:rPr lang="he-IL" dirty="0" smtClean="0"/>
            <a:t>קב בארבע אמות </a:t>
          </a:r>
          <a:r>
            <a:rPr lang="he-IL" dirty="0" err="1" smtClean="0"/>
            <a:t>טעמא</a:t>
          </a:r>
          <a:r>
            <a:rPr lang="he-IL" dirty="0" smtClean="0"/>
            <a:t> מאי משום </a:t>
          </a:r>
          <a:r>
            <a:rPr lang="he-IL" dirty="0" err="1" smtClean="0"/>
            <a:t>דנפיש</a:t>
          </a:r>
          <a:r>
            <a:rPr lang="he-IL" dirty="0" smtClean="0"/>
            <a:t> </a:t>
          </a:r>
          <a:r>
            <a:rPr lang="he-IL" dirty="0" err="1" smtClean="0"/>
            <a:t>טרחייהו</a:t>
          </a:r>
          <a:r>
            <a:rPr lang="he-IL" dirty="0" smtClean="0"/>
            <a:t> חצי קב בשתי אמות כיון דלא </a:t>
          </a:r>
          <a:r>
            <a:rPr lang="he-IL" dirty="0" err="1" smtClean="0"/>
            <a:t>נפיש</a:t>
          </a:r>
          <a:r>
            <a:rPr lang="he-IL" dirty="0" smtClean="0"/>
            <a:t> </a:t>
          </a:r>
          <a:r>
            <a:rPr lang="he-IL" dirty="0" err="1" smtClean="0"/>
            <a:t>טרחייהו</a:t>
          </a:r>
          <a:r>
            <a:rPr lang="he-IL" dirty="0" smtClean="0"/>
            <a:t> לא </a:t>
          </a:r>
          <a:r>
            <a:rPr lang="he-IL" dirty="0" err="1" smtClean="0"/>
            <a:t>מפקר</a:t>
          </a:r>
          <a:r>
            <a:rPr lang="he-IL" dirty="0" smtClean="0"/>
            <a:t> להו</a:t>
          </a:r>
          <a:endParaRPr lang="he-IL" dirty="0"/>
        </a:p>
      </dgm:t>
    </dgm:pt>
    <dgm:pt modelId="{F977A389-14E9-4926-9F63-27832E1B3124}" type="parTrans" cxnId="{3830233C-B759-4A74-90E6-B1234B87AF1C}">
      <dgm:prSet/>
      <dgm:spPr/>
      <dgm:t>
        <a:bodyPr/>
        <a:lstStyle/>
        <a:p>
          <a:pPr rtl="1"/>
          <a:endParaRPr lang="he-IL"/>
        </a:p>
      </dgm:t>
    </dgm:pt>
    <dgm:pt modelId="{8845B22F-0B0B-4D3B-8F5E-C11831C89A7B}" type="sibTrans" cxnId="{3830233C-B759-4A74-90E6-B1234B87AF1C}">
      <dgm:prSet/>
      <dgm:spPr/>
      <dgm:t>
        <a:bodyPr/>
        <a:lstStyle/>
        <a:p>
          <a:pPr rtl="1"/>
          <a:endParaRPr lang="he-IL"/>
        </a:p>
      </dgm:t>
    </dgm:pt>
    <dgm:pt modelId="{ACF6D083-B6AF-4EF5-A78B-CE10B8CEF10B}">
      <dgm:prSet phldrT="[טקסט]"/>
      <dgm:spPr/>
      <dgm:t>
        <a:bodyPr/>
        <a:lstStyle/>
        <a:p>
          <a:pPr rtl="1"/>
          <a:r>
            <a:rPr lang="he-IL" dirty="0" smtClean="0"/>
            <a:t>או </a:t>
          </a:r>
          <a:r>
            <a:rPr lang="he-IL" dirty="0" err="1" smtClean="0"/>
            <a:t>דלמא</a:t>
          </a:r>
          <a:r>
            <a:rPr lang="he-IL" dirty="0" smtClean="0"/>
            <a:t> משום דלא </a:t>
          </a:r>
          <a:r>
            <a:rPr lang="he-IL" dirty="0" err="1" smtClean="0"/>
            <a:t>חשיבי</a:t>
          </a:r>
          <a:r>
            <a:rPr lang="he-IL" dirty="0" smtClean="0"/>
            <a:t> וחצי קב בשתי אמות כיון דלא </a:t>
          </a:r>
          <a:r>
            <a:rPr lang="he-IL" dirty="0" err="1" smtClean="0"/>
            <a:t>חשיבי</a:t>
          </a:r>
          <a:r>
            <a:rPr lang="he-IL" dirty="0" smtClean="0"/>
            <a:t> </a:t>
          </a:r>
          <a:r>
            <a:rPr lang="he-IL" dirty="0" err="1" smtClean="0"/>
            <a:t>מפקר</a:t>
          </a:r>
          <a:r>
            <a:rPr lang="he-IL" dirty="0" smtClean="0"/>
            <a:t> להו</a:t>
          </a:r>
          <a:endParaRPr lang="he-IL" dirty="0"/>
        </a:p>
      </dgm:t>
    </dgm:pt>
    <dgm:pt modelId="{8DCB8966-073F-433C-8115-99A98E59B87F}" type="parTrans" cxnId="{C8DE1D65-7143-4651-90FE-F48FA349A83D}">
      <dgm:prSet/>
      <dgm:spPr/>
      <dgm:t>
        <a:bodyPr/>
        <a:lstStyle/>
        <a:p>
          <a:pPr rtl="1"/>
          <a:endParaRPr lang="he-IL"/>
        </a:p>
      </dgm:t>
    </dgm:pt>
    <dgm:pt modelId="{C729FBE4-8253-40D6-96D6-98ADFCDA1AB4}" type="sibTrans" cxnId="{C8DE1D65-7143-4651-90FE-F48FA349A83D}">
      <dgm:prSet/>
      <dgm:spPr/>
      <dgm:t>
        <a:bodyPr/>
        <a:lstStyle/>
        <a:p>
          <a:pPr rtl="1"/>
          <a:endParaRPr lang="he-IL"/>
        </a:p>
      </dgm:t>
    </dgm:pt>
    <dgm:pt modelId="{5E3149B5-A67B-44DF-B111-67167AD40925}">
      <dgm:prSet phldrT="[טקסט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dirty="0" smtClean="0"/>
            <a:t>קביים בשמונה </a:t>
          </a:r>
          <a:r>
            <a:rPr lang="he-IL" dirty="0" smtClean="0"/>
            <a:t>אמות, מהו? </a:t>
          </a:r>
          <a:endParaRPr lang="he-IL" dirty="0"/>
        </a:p>
      </dgm:t>
    </dgm:pt>
    <dgm:pt modelId="{C6ECB96D-BF71-4FAA-A0A1-0B620E9DE5D2}" type="parTrans" cxnId="{6683D853-35AC-4357-9608-01240EF39E8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CC3E0F19-BF29-4699-9523-1F2170379097}" type="sibTrans" cxnId="{6683D853-35AC-4357-9608-01240EF39E8F}">
      <dgm:prSet/>
      <dgm:spPr/>
      <dgm:t>
        <a:bodyPr/>
        <a:lstStyle/>
        <a:p>
          <a:pPr rtl="1"/>
          <a:endParaRPr lang="he-IL"/>
        </a:p>
      </dgm:t>
    </dgm:pt>
    <dgm:pt modelId="{BB2AABB0-96F7-4342-81DB-E72F8C74A0D0}">
      <dgm:prSet phldrT="[טקסט]"/>
      <dgm:spPr/>
      <dgm:t>
        <a:bodyPr/>
        <a:lstStyle/>
        <a:p>
          <a:pPr rtl="1"/>
          <a:r>
            <a:rPr lang="he-IL" dirty="0" smtClean="0"/>
            <a:t>קב בארבע אמות </a:t>
          </a:r>
          <a:r>
            <a:rPr lang="he-IL" dirty="0" err="1" smtClean="0"/>
            <a:t>טעמא</a:t>
          </a:r>
          <a:r>
            <a:rPr lang="he-IL" dirty="0" smtClean="0"/>
            <a:t> מאי משום </a:t>
          </a:r>
          <a:r>
            <a:rPr lang="he-IL" dirty="0" err="1" smtClean="0"/>
            <a:t>דנפיש</a:t>
          </a:r>
          <a:r>
            <a:rPr lang="he-IL" dirty="0" smtClean="0"/>
            <a:t> </a:t>
          </a:r>
          <a:r>
            <a:rPr lang="he-IL" dirty="0" err="1" smtClean="0"/>
            <a:t>טרחייהו</a:t>
          </a:r>
          <a:r>
            <a:rPr lang="he-IL" dirty="0" smtClean="0"/>
            <a:t> וכ"ש קביים בשמונה אמות כיון </a:t>
          </a:r>
          <a:r>
            <a:rPr lang="he-IL" dirty="0" err="1" smtClean="0"/>
            <a:t>דנפישא</a:t>
          </a:r>
          <a:r>
            <a:rPr lang="he-IL" dirty="0" smtClean="0"/>
            <a:t> </a:t>
          </a:r>
          <a:r>
            <a:rPr lang="he-IL" dirty="0" err="1" smtClean="0"/>
            <a:t>טרחייהו</a:t>
          </a:r>
          <a:r>
            <a:rPr lang="he-IL" dirty="0" smtClean="0"/>
            <a:t> טפי </a:t>
          </a:r>
          <a:r>
            <a:rPr lang="he-IL" dirty="0" err="1" smtClean="0"/>
            <a:t>מפקר</a:t>
          </a:r>
          <a:r>
            <a:rPr lang="he-IL" dirty="0" smtClean="0"/>
            <a:t> להו</a:t>
          </a:r>
          <a:endParaRPr lang="he-IL" dirty="0"/>
        </a:p>
      </dgm:t>
    </dgm:pt>
    <dgm:pt modelId="{73CC2507-4DAE-42C7-A98A-5A9C2B16819E}" type="parTrans" cxnId="{CEDDD141-E8C6-4371-AC06-44BF99DFE820}">
      <dgm:prSet/>
      <dgm:spPr/>
      <dgm:t>
        <a:bodyPr/>
        <a:lstStyle/>
        <a:p>
          <a:pPr rtl="1"/>
          <a:endParaRPr lang="he-IL"/>
        </a:p>
      </dgm:t>
    </dgm:pt>
    <dgm:pt modelId="{674B6C77-CF4A-4C57-9BAD-0B45FC1AAE7D}" type="sibTrans" cxnId="{CEDDD141-E8C6-4371-AC06-44BF99DFE820}">
      <dgm:prSet/>
      <dgm:spPr/>
      <dgm:t>
        <a:bodyPr/>
        <a:lstStyle/>
        <a:p>
          <a:pPr rtl="1"/>
          <a:endParaRPr lang="he-IL"/>
        </a:p>
      </dgm:t>
    </dgm:pt>
    <dgm:pt modelId="{C7F8546D-14D4-4B36-A900-45F67FF5312E}">
      <dgm:prSet phldrT="[טקסט]"/>
      <dgm:spPr/>
      <dgm:t>
        <a:bodyPr/>
        <a:lstStyle/>
        <a:p>
          <a:pPr rtl="1"/>
          <a:r>
            <a:rPr lang="he-IL" dirty="0" smtClean="0"/>
            <a:t>או </a:t>
          </a:r>
          <a:r>
            <a:rPr lang="he-IL" dirty="0" err="1" smtClean="0"/>
            <a:t>דלמא</a:t>
          </a:r>
          <a:r>
            <a:rPr lang="he-IL" dirty="0" smtClean="0"/>
            <a:t> משום דלא </a:t>
          </a:r>
          <a:r>
            <a:rPr lang="he-IL" dirty="0" err="1" smtClean="0"/>
            <a:t>חשיבי</a:t>
          </a:r>
          <a:r>
            <a:rPr lang="he-IL" dirty="0" smtClean="0"/>
            <a:t> וקביים בשמונה אמות כיון </a:t>
          </a:r>
          <a:r>
            <a:rPr lang="he-IL" dirty="0" err="1" smtClean="0"/>
            <a:t>דחשיבי</a:t>
          </a:r>
          <a:r>
            <a:rPr lang="he-IL" dirty="0" smtClean="0"/>
            <a:t> לא </a:t>
          </a:r>
          <a:r>
            <a:rPr lang="he-IL" dirty="0" err="1" smtClean="0"/>
            <a:t>מפקר</a:t>
          </a:r>
          <a:r>
            <a:rPr lang="he-IL" dirty="0" smtClean="0"/>
            <a:t> להו</a:t>
          </a:r>
          <a:endParaRPr lang="he-IL" dirty="0"/>
        </a:p>
      </dgm:t>
    </dgm:pt>
    <dgm:pt modelId="{B16EE3C8-0C86-4EC7-B297-B02E0DE1746E}" type="parTrans" cxnId="{010D859F-8AF1-4476-84BA-5C3A24F5EC71}">
      <dgm:prSet/>
      <dgm:spPr/>
      <dgm:t>
        <a:bodyPr/>
        <a:lstStyle/>
        <a:p>
          <a:pPr rtl="1"/>
          <a:endParaRPr lang="he-IL"/>
        </a:p>
      </dgm:t>
    </dgm:pt>
    <dgm:pt modelId="{1C801B7D-456A-4B84-A2B6-B4584B6BA367}" type="sibTrans" cxnId="{010D859F-8AF1-4476-84BA-5C3A24F5EC71}">
      <dgm:prSet/>
      <dgm:spPr/>
      <dgm:t>
        <a:bodyPr/>
        <a:lstStyle/>
        <a:p>
          <a:pPr rtl="1"/>
          <a:endParaRPr lang="he-IL"/>
        </a:p>
      </dgm:t>
    </dgm:pt>
    <dgm:pt modelId="{F02F08B0-2586-44D8-A276-50C2DA14AEC3}">
      <dgm:prSet phldrT="[טקסט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dirty="0" smtClean="0"/>
            <a:t>קב שומשמין בארבע </a:t>
          </a:r>
          <a:r>
            <a:rPr lang="he-IL" dirty="0" smtClean="0"/>
            <a:t>אמות, מהו?</a:t>
          </a:r>
          <a:endParaRPr lang="he-IL" dirty="0"/>
        </a:p>
      </dgm:t>
    </dgm:pt>
    <dgm:pt modelId="{125917F1-6AB4-4075-AD79-5C5FEE7C3974}" type="parTrans" cxnId="{E61AB47A-76A5-4BCE-8774-CC9BB60B0CEB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9B37CAE5-4EB2-4A06-BC97-66FDA33E400C}" type="sibTrans" cxnId="{E61AB47A-76A5-4BCE-8774-CC9BB60B0CEB}">
      <dgm:prSet/>
      <dgm:spPr/>
      <dgm:t>
        <a:bodyPr/>
        <a:lstStyle/>
        <a:p>
          <a:pPr rtl="1"/>
          <a:endParaRPr lang="he-IL"/>
        </a:p>
      </dgm:t>
    </dgm:pt>
    <dgm:pt modelId="{D40EBF18-8236-405C-BF35-F22E5D751559}">
      <dgm:prSet phldrT="[טקסט]"/>
      <dgm:spPr/>
      <dgm:t>
        <a:bodyPr/>
        <a:lstStyle/>
        <a:p>
          <a:pPr rtl="1"/>
          <a:r>
            <a:rPr lang="he-IL" dirty="0" smtClean="0"/>
            <a:t>קב בארבע אמות </a:t>
          </a:r>
          <a:r>
            <a:rPr lang="he-IL" dirty="0" err="1" smtClean="0"/>
            <a:t>טעמא</a:t>
          </a:r>
          <a:r>
            <a:rPr lang="he-IL" dirty="0" smtClean="0"/>
            <a:t> מאי משום דלא </a:t>
          </a:r>
          <a:r>
            <a:rPr lang="he-IL" dirty="0" err="1" smtClean="0"/>
            <a:t>חשיבי</a:t>
          </a:r>
          <a:r>
            <a:rPr lang="he-IL" dirty="0" smtClean="0"/>
            <a:t> ושומשמין כיון </a:t>
          </a:r>
          <a:r>
            <a:rPr lang="he-IL" dirty="0" err="1" smtClean="0"/>
            <a:t>דחשיבי</a:t>
          </a:r>
          <a:r>
            <a:rPr lang="he-IL" dirty="0" smtClean="0"/>
            <a:t> לא </a:t>
          </a:r>
          <a:r>
            <a:rPr lang="he-IL" dirty="0" err="1" smtClean="0"/>
            <a:t>מפקר</a:t>
          </a:r>
          <a:r>
            <a:rPr lang="he-IL" dirty="0" smtClean="0"/>
            <a:t> להו </a:t>
          </a:r>
          <a:endParaRPr lang="he-IL" dirty="0"/>
        </a:p>
      </dgm:t>
    </dgm:pt>
    <dgm:pt modelId="{61FAECA9-2286-4FF6-9B39-D7F42B78DD2A}" type="parTrans" cxnId="{EC733346-B4B5-4D3C-A663-1754154AF917}">
      <dgm:prSet/>
      <dgm:spPr/>
      <dgm:t>
        <a:bodyPr/>
        <a:lstStyle/>
        <a:p>
          <a:pPr rtl="1"/>
          <a:endParaRPr lang="he-IL"/>
        </a:p>
      </dgm:t>
    </dgm:pt>
    <dgm:pt modelId="{1BB7FB4E-7F7D-4BB5-B799-AF2B67CC7632}" type="sibTrans" cxnId="{EC733346-B4B5-4D3C-A663-1754154AF917}">
      <dgm:prSet/>
      <dgm:spPr/>
      <dgm:t>
        <a:bodyPr/>
        <a:lstStyle/>
        <a:p>
          <a:pPr rtl="1"/>
          <a:endParaRPr lang="he-IL"/>
        </a:p>
      </dgm:t>
    </dgm:pt>
    <dgm:pt modelId="{A6BD6804-8581-4413-881B-641D8667CA5A}">
      <dgm:prSet phldrT="[טקסט]"/>
      <dgm:spPr/>
      <dgm:t>
        <a:bodyPr/>
        <a:lstStyle/>
        <a:p>
          <a:pPr rtl="1"/>
          <a:r>
            <a:rPr lang="he-IL" dirty="0" smtClean="0"/>
            <a:t>או </a:t>
          </a:r>
          <a:r>
            <a:rPr lang="he-IL" dirty="0" err="1" smtClean="0"/>
            <a:t>דלמא</a:t>
          </a:r>
          <a:r>
            <a:rPr lang="he-IL" dirty="0" smtClean="0"/>
            <a:t> משום </a:t>
          </a:r>
          <a:r>
            <a:rPr lang="he-IL" dirty="0" err="1" smtClean="0"/>
            <a:t>דנפיש</a:t>
          </a:r>
          <a:r>
            <a:rPr lang="he-IL" dirty="0" smtClean="0"/>
            <a:t> </a:t>
          </a:r>
          <a:r>
            <a:rPr lang="he-IL" dirty="0" err="1" smtClean="0"/>
            <a:t>טרחייהו</a:t>
          </a:r>
          <a:r>
            <a:rPr lang="he-IL" dirty="0" smtClean="0"/>
            <a:t> וכ"ש שומשמין כיון </a:t>
          </a:r>
          <a:r>
            <a:rPr lang="he-IL" dirty="0" err="1" smtClean="0"/>
            <a:t>דנפיש</a:t>
          </a:r>
          <a:r>
            <a:rPr lang="he-IL" dirty="0" smtClean="0"/>
            <a:t> </a:t>
          </a:r>
          <a:r>
            <a:rPr lang="he-IL" dirty="0" err="1" smtClean="0"/>
            <a:t>טרחייהו</a:t>
          </a:r>
          <a:r>
            <a:rPr lang="he-IL" dirty="0" smtClean="0"/>
            <a:t> טפי </a:t>
          </a:r>
          <a:r>
            <a:rPr lang="he-IL" dirty="0" err="1" smtClean="0"/>
            <a:t>מפקר</a:t>
          </a:r>
          <a:r>
            <a:rPr lang="he-IL" dirty="0" smtClean="0"/>
            <a:t> להו</a:t>
          </a:r>
          <a:endParaRPr lang="he-IL" dirty="0"/>
        </a:p>
      </dgm:t>
    </dgm:pt>
    <dgm:pt modelId="{A1D402E8-4F87-46B0-B0B9-DDCF3A1AC365}" type="parTrans" cxnId="{C0058F5A-66B0-4FBB-88F9-CE6DCDCC49D4}">
      <dgm:prSet/>
      <dgm:spPr/>
      <dgm:t>
        <a:bodyPr/>
        <a:lstStyle/>
        <a:p>
          <a:pPr rtl="1"/>
          <a:endParaRPr lang="he-IL"/>
        </a:p>
      </dgm:t>
    </dgm:pt>
    <dgm:pt modelId="{1FDC27C7-BFBD-4751-B33E-1509F3855101}" type="sibTrans" cxnId="{C0058F5A-66B0-4FBB-88F9-CE6DCDCC49D4}">
      <dgm:prSet/>
      <dgm:spPr/>
      <dgm:t>
        <a:bodyPr/>
        <a:lstStyle/>
        <a:p>
          <a:pPr rtl="1"/>
          <a:endParaRPr lang="he-IL"/>
        </a:p>
      </dgm:t>
    </dgm:pt>
    <dgm:pt modelId="{F41CB98A-05B8-48EF-A38E-B909B31D74E3}">
      <dgm:prSet phldrT="[טקסט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dirty="0" smtClean="0"/>
            <a:t>קב תמרי בארבע אמות קב רמוני בארבע </a:t>
          </a:r>
          <a:r>
            <a:rPr lang="he-IL" dirty="0" smtClean="0"/>
            <a:t>אמות, מהו?</a:t>
          </a:r>
          <a:endParaRPr lang="he-IL" dirty="0"/>
        </a:p>
      </dgm:t>
    </dgm:pt>
    <dgm:pt modelId="{5CFBFEFE-F40E-4308-83B1-877F54AE865F}" type="parTrans" cxnId="{458BD9D8-518A-4EF5-8571-2E1C6930B54B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he-IL"/>
        </a:p>
      </dgm:t>
    </dgm:pt>
    <dgm:pt modelId="{2E523657-0E3D-4E3A-A7B0-2C944E5884B6}" type="sibTrans" cxnId="{458BD9D8-518A-4EF5-8571-2E1C6930B54B}">
      <dgm:prSet/>
      <dgm:spPr/>
      <dgm:t>
        <a:bodyPr/>
        <a:lstStyle/>
        <a:p>
          <a:pPr rtl="1"/>
          <a:endParaRPr lang="he-IL"/>
        </a:p>
      </dgm:t>
    </dgm:pt>
    <dgm:pt modelId="{6855C7E2-7ECF-41AC-A14C-0C6DA61792AE}">
      <dgm:prSet phldrT="[טקסט]"/>
      <dgm:spPr/>
      <dgm:t>
        <a:bodyPr/>
        <a:lstStyle/>
        <a:p>
          <a:pPr rtl="1"/>
          <a:r>
            <a:rPr lang="he-IL" dirty="0" smtClean="0"/>
            <a:t>קב בארבע אמות </a:t>
          </a:r>
          <a:r>
            <a:rPr lang="he-IL" dirty="0" err="1" smtClean="0"/>
            <a:t>טעמא</a:t>
          </a:r>
          <a:r>
            <a:rPr lang="he-IL" dirty="0" smtClean="0"/>
            <a:t> מאי משום דלא </a:t>
          </a:r>
          <a:r>
            <a:rPr lang="he-IL" dirty="0" err="1" smtClean="0"/>
            <a:t>חשיבי</a:t>
          </a:r>
          <a:r>
            <a:rPr lang="he-IL" dirty="0" smtClean="0"/>
            <a:t> קב תמרי בארבע אמות קב רמוני בארבע אמות </a:t>
          </a:r>
          <a:r>
            <a:rPr lang="he-IL" dirty="0" err="1" smtClean="0"/>
            <a:t>נמי</a:t>
          </a:r>
          <a:r>
            <a:rPr lang="he-IL" dirty="0" smtClean="0"/>
            <a:t> כיון דלא </a:t>
          </a:r>
          <a:r>
            <a:rPr lang="he-IL" dirty="0" err="1" smtClean="0"/>
            <a:t>חשיבי</a:t>
          </a:r>
          <a:r>
            <a:rPr lang="he-IL" dirty="0" smtClean="0"/>
            <a:t> </a:t>
          </a:r>
          <a:r>
            <a:rPr lang="he-IL" dirty="0" err="1" smtClean="0"/>
            <a:t>מפקר</a:t>
          </a:r>
          <a:r>
            <a:rPr lang="he-IL" dirty="0" smtClean="0"/>
            <a:t> להו</a:t>
          </a:r>
          <a:endParaRPr lang="he-IL" dirty="0"/>
        </a:p>
      </dgm:t>
    </dgm:pt>
    <dgm:pt modelId="{B90F5989-A021-4D45-BF69-387E26D917DA}" type="parTrans" cxnId="{210B007F-8195-4ED8-87F8-3F97BEBF974F}">
      <dgm:prSet/>
      <dgm:spPr/>
      <dgm:t>
        <a:bodyPr/>
        <a:lstStyle/>
        <a:p>
          <a:pPr rtl="1"/>
          <a:endParaRPr lang="he-IL"/>
        </a:p>
      </dgm:t>
    </dgm:pt>
    <dgm:pt modelId="{67658EB3-0B87-4313-A998-4536C5B7AE1B}" type="sibTrans" cxnId="{210B007F-8195-4ED8-87F8-3F97BEBF974F}">
      <dgm:prSet/>
      <dgm:spPr/>
      <dgm:t>
        <a:bodyPr/>
        <a:lstStyle/>
        <a:p>
          <a:pPr rtl="1"/>
          <a:endParaRPr lang="he-IL"/>
        </a:p>
      </dgm:t>
    </dgm:pt>
    <dgm:pt modelId="{E697471E-A287-4A6A-A918-03292945F0F3}">
      <dgm:prSet phldrT="[טקסט]"/>
      <dgm:spPr/>
      <dgm:t>
        <a:bodyPr/>
        <a:lstStyle/>
        <a:p>
          <a:pPr rtl="1"/>
          <a:r>
            <a:rPr lang="he-IL" dirty="0" smtClean="0"/>
            <a:t>או </a:t>
          </a:r>
          <a:r>
            <a:rPr lang="he-IL" dirty="0" err="1" smtClean="0"/>
            <a:t>דלמא</a:t>
          </a:r>
          <a:r>
            <a:rPr lang="he-IL" dirty="0" smtClean="0"/>
            <a:t> משום </a:t>
          </a:r>
          <a:r>
            <a:rPr lang="he-IL" dirty="0" err="1" smtClean="0"/>
            <a:t>דנפישא</a:t>
          </a:r>
          <a:r>
            <a:rPr lang="he-IL" dirty="0" smtClean="0"/>
            <a:t> </a:t>
          </a:r>
          <a:r>
            <a:rPr lang="he-IL" dirty="0" err="1" smtClean="0"/>
            <a:t>טרחייהו</a:t>
          </a:r>
          <a:r>
            <a:rPr lang="he-IL" dirty="0" smtClean="0"/>
            <a:t> וקב תמרי בארבע אמות וקב רמוני בארבע אמות כיון דלא </a:t>
          </a:r>
          <a:r>
            <a:rPr lang="he-IL" dirty="0" err="1" smtClean="0"/>
            <a:t>נפיש</a:t>
          </a:r>
          <a:r>
            <a:rPr lang="he-IL" dirty="0" smtClean="0"/>
            <a:t> </a:t>
          </a:r>
          <a:r>
            <a:rPr lang="he-IL" dirty="0" err="1" smtClean="0"/>
            <a:t>טרחייהו</a:t>
          </a:r>
          <a:r>
            <a:rPr lang="he-IL" dirty="0" smtClean="0"/>
            <a:t> לא </a:t>
          </a:r>
          <a:r>
            <a:rPr lang="he-IL" dirty="0" err="1" smtClean="0"/>
            <a:t>מפקר</a:t>
          </a:r>
          <a:r>
            <a:rPr lang="he-IL" dirty="0" smtClean="0"/>
            <a:t> להו</a:t>
          </a:r>
          <a:endParaRPr lang="he-IL" dirty="0"/>
        </a:p>
      </dgm:t>
    </dgm:pt>
    <dgm:pt modelId="{79BBA827-ADA4-4382-9908-3CF2739DDD6B}" type="parTrans" cxnId="{129B5BD3-B0C3-4131-98EF-5906F31F374A}">
      <dgm:prSet/>
      <dgm:spPr/>
      <dgm:t>
        <a:bodyPr/>
        <a:lstStyle/>
        <a:p>
          <a:pPr rtl="1"/>
          <a:endParaRPr lang="he-IL"/>
        </a:p>
      </dgm:t>
    </dgm:pt>
    <dgm:pt modelId="{B897AE27-5F44-4567-BAC0-664383FACF2B}" type="sibTrans" cxnId="{129B5BD3-B0C3-4131-98EF-5906F31F374A}">
      <dgm:prSet/>
      <dgm:spPr/>
      <dgm:t>
        <a:bodyPr/>
        <a:lstStyle/>
        <a:p>
          <a:pPr rtl="1"/>
          <a:endParaRPr lang="he-IL"/>
        </a:p>
      </dgm:t>
    </dgm:pt>
    <dgm:pt modelId="{B0477274-CCB0-4510-B261-D31CBA178CA6}" type="pres">
      <dgm:prSet presAssocID="{7F432A51-6C0C-424A-895D-BDD14F3C9554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F5C95A6-E8CE-45FF-9F31-FB7F8E6FCCDA}" type="pres">
      <dgm:prSet presAssocID="{0F8D96F8-C6C5-400E-8305-10E9CBF64AFB}" presName="root1" presStyleCnt="0"/>
      <dgm:spPr/>
    </dgm:pt>
    <dgm:pt modelId="{33A347AC-FE6F-4105-8CA6-721990D2A2E1}" type="pres">
      <dgm:prSet presAssocID="{0F8D96F8-C6C5-400E-8305-10E9CBF64A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D7287A3-7B6B-4F11-9D9F-EB9887BA5328}" type="pres">
      <dgm:prSet presAssocID="{0F8D96F8-C6C5-400E-8305-10E9CBF64AFB}" presName="level2hierChild" presStyleCnt="0"/>
      <dgm:spPr/>
    </dgm:pt>
    <dgm:pt modelId="{D0F4D98A-F875-49A6-9226-6C166419A33A}" type="pres">
      <dgm:prSet presAssocID="{9C8636DD-3481-4F55-8818-F5439A68C32D}" presName="conn2-1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B1B12304-E3EA-49B4-96B2-0346BBA0255F}" type="pres">
      <dgm:prSet presAssocID="{9C8636DD-3481-4F55-8818-F5439A68C32D}" presName="connTx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DB86E578-CB9E-4A42-BEA6-CF02C4D0CA6F}" type="pres">
      <dgm:prSet presAssocID="{6F069793-8D74-4542-AD88-C59555A57F11}" presName="root2" presStyleCnt="0"/>
      <dgm:spPr/>
    </dgm:pt>
    <dgm:pt modelId="{993BB0FF-180E-42CD-9192-8D94C9D54E37}" type="pres">
      <dgm:prSet presAssocID="{6F069793-8D74-4542-AD88-C59555A57F1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6CEF47A-83AC-4512-B4E2-643BE1B39F73}" type="pres">
      <dgm:prSet presAssocID="{6F069793-8D74-4542-AD88-C59555A57F11}" presName="level3hierChild" presStyleCnt="0"/>
      <dgm:spPr/>
    </dgm:pt>
    <dgm:pt modelId="{32E54BF2-E2A4-4621-94F6-04C895C156E9}" type="pres">
      <dgm:prSet presAssocID="{F977A389-14E9-4926-9F63-27832E1B3124}" presName="conn2-1" presStyleLbl="parChTrans1D3" presStyleIdx="0" presStyleCnt="8"/>
      <dgm:spPr/>
      <dgm:t>
        <a:bodyPr/>
        <a:lstStyle/>
        <a:p>
          <a:pPr rtl="1"/>
          <a:endParaRPr lang="he-IL"/>
        </a:p>
      </dgm:t>
    </dgm:pt>
    <dgm:pt modelId="{F231C5F6-0D33-4B0F-8D1F-D72BA7877F8E}" type="pres">
      <dgm:prSet presAssocID="{F977A389-14E9-4926-9F63-27832E1B3124}" presName="connTx" presStyleLbl="parChTrans1D3" presStyleIdx="0" presStyleCnt="8"/>
      <dgm:spPr/>
      <dgm:t>
        <a:bodyPr/>
        <a:lstStyle/>
        <a:p>
          <a:pPr rtl="1"/>
          <a:endParaRPr lang="he-IL"/>
        </a:p>
      </dgm:t>
    </dgm:pt>
    <dgm:pt modelId="{05701C7A-75F9-4B9A-90F6-98706BAD7C05}" type="pres">
      <dgm:prSet presAssocID="{02A34A1B-3324-43AC-A07E-4D8C23CDC4CC}" presName="root2" presStyleCnt="0"/>
      <dgm:spPr/>
    </dgm:pt>
    <dgm:pt modelId="{22C9124B-1C5B-440D-950E-E976BF27B6F2}" type="pres">
      <dgm:prSet presAssocID="{02A34A1B-3324-43AC-A07E-4D8C23CDC4CC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1170776-81CE-4CCE-B106-B25893E08159}" type="pres">
      <dgm:prSet presAssocID="{02A34A1B-3324-43AC-A07E-4D8C23CDC4CC}" presName="level3hierChild" presStyleCnt="0"/>
      <dgm:spPr/>
    </dgm:pt>
    <dgm:pt modelId="{7874FFEF-A061-4278-A24B-CFC25D559EE5}" type="pres">
      <dgm:prSet presAssocID="{8DCB8966-073F-433C-8115-99A98E59B87F}" presName="conn2-1" presStyleLbl="parChTrans1D3" presStyleIdx="1" presStyleCnt="8"/>
      <dgm:spPr/>
      <dgm:t>
        <a:bodyPr/>
        <a:lstStyle/>
        <a:p>
          <a:pPr rtl="1"/>
          <a:endParaRPr lang="he-IL"/>
        </a:p>
      </dgm:t>
    </dgm:pt>
    <dgm:pt modelId="{5865E0AA-E29C-48F3-8F1D-B833048F91D1}" type="pres">
      <dgm:prSet presAssocID="{8DCB8966-073F-433C-8115-99A98E59B87F}" presName="connTx" presStyleLbl="parChTrans1D3" presStyleIdx="1" presStyleCnt="8"/>
      <dgm:spPr/>
      <dgm:t>
        <a:bodyPr/>
        <a:lstStyle/>
        <a:p>
          <a:pPr rtl="1"/>
          <a:endParaRPr lang="he-IL"/>
        </a:p>
      </dgm:t>
    </dgm:pt>
    <dgm:pt modelId="{49FCC6A2-58ED-4E32-924F-9744647E095E}" type="pres">
      <dgm:prSet presAssocID="{ACF6D083-B6AF-4EF5-A78B-CE10B8CEF10B}" presName="root2" presStyleCnt="0"/>
      <dgm:spPr/>
    </dgm:pt>
    <dgm:pt modelId="{7BA723E9-7216-4274-AAD0-B5C775DFD954}" type="pres">
      <dgm:prSet presAssocID="{ACF6D083-B6AF-4EF5-A78B-CE10B8CEF10B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8DD0BE6-9474-4358-B51E-FD49F812632D}" type="pres">
      <dgm:prSet presAssocID="{ACF6D083-B6AF-4EF5-A78B-CE10B8CEF10B}" presName="level3hierChild" presStyleCnt="0"/>
      <dgm:spPr/>
    </dgm:pt>
    <dgm:pt modelId="{5200F6AF-DF8C-4B34-9787-2458D0F25FC6}" type="pres">
      <dgm:prSet presAssocID="{C6ECB96D-BF71-4FAA-A0A1-0B620E9DE5D2}" presName="conn2-1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7801303D-23F7-4443-8DEC-ACB87CB3F329}" type="pres">
      <dgm:prSet presAssocID="{C6ECB96D-BF71-4FAA-A0A1-0B620E9DE5D2}" presName="connTx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B7818B2D-5F14-476A-AF48-381BB774CC06}" type="pres">
      <dgm:prSet presAssocID="{5E3149B5-A67B-44DF-B111-67167AD40925}" presName="root2" presStyleCnt="0"/>
      <dgm:spPr/>
    </dgm:pt>
    <dgm:pt modelId="{BE3C46AC-4B25-4D7C-B45F-267082203218}" type="pres">
      <dgm:prSet presAssocID="{5E3149B5-A67B-44DF-B111-67167AD4092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0482461-50BC-41E6-B805-58ABEE6AF602}" type="pres">
      <dgm:prSet presAssocID="{5E3149B5-A67B-44DF-B111-67167AD40925}" presName="level3hierChild" presStyleCnt="0"/>
      <dgm:spPr/>
    </dgm:pt>
    <dgm:pt modelId="{05AF634D-D1C4-477C-AD98-960D4E9BE589}" type="pres">
      <dgm:prSet presAssocID="{73CC2507-4DAE-42C7-A98A-5A9C2B16819E}" presName="conn2-1" presStyleLbl="parChTrans1D3" presStyleIdx="2" presStyleCnt="8"/>
      <dgm:spPr/>
      <dgm:t>
        <a:bodyPr/>
        <a:lstStyle/>
        <a:p>
          <a:pPr rtl="1"/>
          <a:endParaRPr lang="he-IL"/>
        </a:p>
      </dgm:t>
    </dgm:pt>
    <dgm:pt modelId="{07DBA0F7-2FDB-474E-A7C2-4AA29B12D6B9}" type="pres">
      <dgm:prSet presAssocID="{73CC2507-4DAE-42C7-A98A-5A9C2B16819E}" presName="connTx" presStyleLbl="parChTrans1D3" presStyleIdx="2" presStyleCnt="8"/>
      <dgm:spPr/>
      <dgm:t>
        <a:bodyPr/>
        <a:lstStyle/>
        <a:p>
          <a:pPr rtl="1"/>
          <a:endParaRPr lang="he-IL"/>
        </a:p>
      </dgm:t>
    </dgm:pt>
    <dgm:pt modelId="{39EC65DC-F0B1-480A-944F-2648DD1488E1}" type="pres">
      <dgm:prSet presAssocID="{BB2AABB0-96F7-4342-81DB-E72F8C74A0D0}" presName="root2" presStyleCnt="0"/>
      <dgm:spPr/>
    </dgm:pt>
    <dgm:pt modelId="{611D3F58-2C59-41A3-8B2A-FCEC2C372EE2}" type="pres">
      <dgm:prSet presAssocID="{BB2AABB0-96F7-4342-81DB-E72F8C74A0D0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2CA2689-C252-46C5-8C19-2D5AFBDB407B}" type="pres">
      <dgm:prSet presAssocID="{BB2AABB0-96F7-4342-81DB-E72F8C74A0D0}" presName="level3hierChild" presStyleCnt="0"/>
      <dgm:spPr/>
    </dgm:pt>
    <dgm:pt modelId="{39E27740-8084-4E61-B91E-69816C8EE4C5}" type="pres">
      <dgm:prSet presAssocID="{B16EE3C8-0C86-4EC7-B297-B02E0DE1746E}" presName="conn2-1" presStyleLbl="parChTrans1D3" presStyleIdx="3" presStyleCnt="8"/>
      <dgm:spPr/>
      <dgm:t>
        <a:bodyPr/>
        <a:lstStyle/>
        <a:p>
          <a:pPr rtl="1"/>
          <a:endParaRPr lang="he-IL"/>
        </a:p>
      </dgm:t>
    </dgm:pt>
    <dgm:pt modelId="{2522F4A7-8840-4CA7-BAAB-B42924823790}" type="pres">
      <dgm:prSet presAssocID="{B16EE3C8-0C86-4EC7-B297-B02E0DE1746E}" presName="connTx" presStyleLbl="parChTrans1D3" presStyleIdx="3" presStyleCnt="8"/>
      <dgm:spPr/>
      <dgm:t>
        <a:bodyPr/>
        <a:lstStyle/>
        <a:p>
          <a:pPr rtl="1"/>
          <a:endParaRPr lang="he-IL"/>
        </a:p>
      </dgm:t>
    </dgm:pt>
    <dgm:pt modelId="{58400F34-9472-471D-A0BF-6A16928B097B}" type="pres">
      <dgm:prSet presAssocID="{C7F8546D-14D4-4B36-A900-45F67FF5312E}" presName="root2" presStyleCnt="0"/>
      <dgm:spPr/>
    </dgm:pt>
    <dgm:pt modelId="{C74678F4-7E84-4728-815A-E08E0FD122F1}" type="pres">
      <dgm:prSet presAssocID="{C7F8546D-14D4-4B36-A900-45F67FF5312E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76E2A2F-5D37-4E83-BA4F-1335995504C1}" type="pres">
      <dgm:prSet presAssocID="{C7F8546D-14D4-4B36-A900-45F67FF5312E}" presName="level3hierChild" presStyleCnt="0"/>
      <dgm:spPr/>
    </dgm:pt>
    <dgm:pt modelId="{35B550C6-5C05-472D-AFD2-956DEE47AFDD}" type="pres">
      <dgm:prSet presAssocID="{125917F1-6AB4-4075-AD79-5C5FEE7C3974}" presName="conn2-1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B1D77111-882B-49B2-8767-0E7710417460}" type="pres">
      <dgm:prSet presAssocID="{125917F1-6AB4-4075-AD79-5C5FEE7C3974}" presName="connTx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FCE1AF7D-E11A-492E-9A68-85BEC4EEB822}" type="pres">
      <dgm:prSet presAssocID="{F02F08B0-2586-44D8-A276-50C2DA14AEC3}" presName="root2" presStyleCnt="0"/>
      <dgm:spPr/>
    </dgm:pt>
    <dgm:pt modelId="{FF4407FC-10D2-4F30-AB93-4DA3B256C01B}" type="pres">
      <dgm:prSet presAssocID="{F02F08B0-2586-44D8-A276-50C2DA14AEC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CDC5CBE-C57C-46B6-AEE5-FBE0283A45B5}" type="pres">
      <dgm:prSet presAssocID="{F02F08B0-2586-44D8-A276-50C2DA14AEC3}" presName="level3hierChild" presStyleCnt="0"/>
      <dgm:spPr/>
    </dgm:pt>
    <dgm:pt modelId="{AF834419-0B45-4DBD-8C76-8B9626CEA676}" type="pres">
      <dgm:prSet presAssocID="{61FAECA9-2286-4FF6-9B39-D7F42B78DD2A}" presName="conn2-1" presStyleLbl="parChTrans1D3" presStyleIdx="4" presStyleCnt="8"/>
      <dgm:spPr/>
      <dgm:t>
        <a:bodyPr/>
        <a:lstStyle/>
        <a:p>
          <a:pPr rtl="1"/>
          <a:endParaRPr lang="he-IL"/>
        </a:p>
      </dgm:t>
    </dgm:pt>
    <dgm:pt modelId="{3F35FE15-EF65-4026-BBD0-7E295A0F359A}" type="pres">
      <dgm:prSet presAssocID="{61FAECA9-2286-4FF6-9B39-D7F42B78DD2A}" presName="connTx" presStyleLbl="parChTrans1D3" presStyleIdx="4" presStyleCnt="8"/>
      <dgm:spPr/>
      <dgm:t>
        <a:bodyPr/>
        <a:lstStyle/>
        <a:p>
          <a:pPr rtl="1"/>
          <a:endParaRPr lang="he-IL"/>
        </a:p>
      </dgm:t>
    </dgm:pt>
    <dgm:pt modelId="{BCF9BEBA-1337-4E1C-8395-93F020A5DDB0}" type="pres">
      <dgm:prSet presAssocID="{D40EBF18-8236-405C-BF35-F22E5D751559}" presName="root2" presStyleCnt="0"/>
      <dgm:spPr/>
    </dgm:pt>
    <dgm:pt modelId="{5A1B5A47-1503-40F3-80F0-390DD1A59051}" type="pres">
      <dgm:prSet presAssocID="{D40EBF18-8236-405C-BF35-F22E5D751559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D83EB42-7FAD-4A94-B02E-DD21889922A6}" type="pres">
      <dgm:prSet presAssocID="{D40EBF18-8236-405C-BF35-F22E5D751559}" presName="level3hierChild" presStyleCnt="0"/>
      <dgm:spPr/>
    </dgm:pt>
    <dgm:pt modelId="{708B3A1A-84E7-40D9-8523-3B692115EE22}" type="pres">
      <dgm:prSet presAssocID="{A1D402E8-4F87-46B0-B0B9-DDCF3A1AC365}" presName="conn2-1" presStyleLbl="parChTrans1D3" presStyleIdx="5" presStyleCnt="8"/>
      <dgm:spPr/>
      <dgm:t>
        <a:bodyPr/>
        <a:lstStyle/>
        <a:p>
          <a:pPr rtl="1"/>
          <a:endParaRPr lang="he-IL"/>
        </a:p>
      </dgm:t>
    </dgm:pt>
    <dgm:pt modelId="{510819F0-9BF7-4BDC-9744-F3637FBED472}" type="pres">
      <dgm:prSet presAssocID="{A1D402E8-4F87-46B0-B0B9-DDCF3A1AC365}" presName="connTx" presStyleLbl="parChTrans1D3" presStyleIdx="5" presStyleCnt="8"/>
      <dgm:spPr/>
      <dgm:t>
        <a:bodyPr/>
        <a:lstStyle/>
        <a:p>
          <a:pPr rtl="1"/>
          <a:endParaRPr lang="he-IL"/>
        </a:p>
      </dgm:t>
    </dgm:pt>
    <dgm:pt modelId="{87D6CEC2-DCCF-4817-8264-4392647E04D3}" type="pres">
      <dgm:prSet presAssocID="{A6BD6804-8581-4413-881B-641D8667CA5A}" presName="root2" presStyleCnt="0"/>
      <dgm:spPr/>
    </dgm:pt>
    <dgm:pt modelId="{1E8436AD-DF0F-414F-997F-66D30FD8CBF4}" type="pres">
      <dgm:prSet presAssocID="{A6BD6804-8581-4413-881B-641D8667CA5A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017C626-0115-4213-ACBB-AC5560409F6E}" type="pres">
      <dgm:prSet presAssocID="{A6BD6804-8581-4413-881B-641D8667CA5A}" presName="level3hierChild" presStyleCnt="0"/>
      <dgm:spPr/>
    </dgm:pt>
    <dgm:pt modelId="{4338DAB0-4014-4A46-87D3-6EF639C01D9E}" type="pres">
      <dgm:prSet presAssocID="{5CFBFEFE-F40E-4308-83B1-877F54AE865F}" presName="conn2-1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F79EE628-EB15-4D5C-ADD0-E88DE11F4905}" type="pres">
      <dgm:prSet presAssocID="{5CFBFEFE-F40E-4308-83B1-877F54AE865F}" presName="connTx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41511CE7-A616-4BCE-BB78-2E5455BC6221}" type="pres">
      <dgm:prSet presAssocID="{F41CB98A-05B8-48EF-A38E-B909B31D74E3}" presName="root2" presStyleCnt="0"/>
      <dgm:spPr/>
    </dgm:pt>
    <dgm:pt modelId="{E1692A13-D35D-4205-9DF8-1AD20A14DAE6}" type="pres">
      <dgm:prSet presAssocID="{F41CB98A-05B8-48EF-A38E-B909B31D74E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67B497D-BE0F-4427-8F90-804A5752A03D}" type="pres">
      <dgm:prSet presAssocID="{F41CB98A-05B8-48EF-A38E-B909B31D74E3}" presName="level3hierChild" presStyleCnt="0"/>
      <dgm:spPr/>
    </dgm:pt>
    <dgm:pt modelId="{8F5EE290-DE9D-47EE-836B-3BAC17D978D4}" type="pres">
      <dgm:prSet presAssocID="{B90F5989-A021-4D45-BF69-387E26D917DA}" presName="conn2-1" presStyleLbl="parChTrans1D3" presStyleIdx="6" presStyleCnt="8"/>
      <dgm:spPr/>
      <dgm:t>
        <a:bodyPr/>
        <a:lstStyle/>
        <a:p>
          <a:pPr rtl="1"/>
          <a:endParaRPr lang="he-IL"/>
        </a:p>
      </dgm:t>
    </dgm:pt>
    <dgm:pt modelId="{1DFEBB27-E061-4FB4-BD2C-18DC4545CA45}" type="pres">
      <dgm:prSet presAssocID="{B90F5989-A021-4D45-BF69-387E26D917DA}" presName="connTx" presStyleLbl="parChTrans1D3" presStyleIdx="6" presStyleCnt="8"/>
      <dgm:spPr/>
      <dgm:t>
        <a:bodyPr/>
        <a:lstStyle/>
        <a:p>
          <a:pPr rtl="1"/>
          <a:endParaRPr lang="he-IL"/>
        </a:p>
      </dgm:t>
    </dgm:pt>
    <dgm:pt modelId="{C2D8A0ED-FF48-483D-AF0C-54545342CF22}" type="pres">
      <dgm:prSet presAssocID="{6855C7E2-7ECF-41AC-A14C-0C6DA61792AE}" presName="root2" presStyleCnt="0"/>
      <dgm:spPr/>
    </dgm:pt>
    <dgm:pt modelId="{D1CD6F18-C18C-4153-BF8A-B7BC15C7A28C}" type="pres">
      <dgm:prSet presAssocID="{6855C7E2-7ECF-41AC-A14C-0C6DA61792AE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318C8F9-B936-4B4A-86B4-576322801815}" type="pres">
      <dgm:prSet presAssocID="{6855C7E2-7ECF-41AC-A14C-0C6DA61792AE}" presName="level3hierChild" presStyleCnt="0"/>
      <dgm:spPr/>
    </dgm:pt>
    <dgm:pt modelId="{00112237-3E98-4B50-B968-1AADBB0C71B8}" type="pres">
      <dgm:prSet presAssocID="{79BBA827-ADA4-4382-9908-3CF2739DDD6B}" presName="conn2-1" presStyleLbl="parChTrans1D3" presStyleIdx="7" presStyleCnt="8"/>
      <dgm:spPr/>
      <dgm:t>
        <a:bodyPr/>
        <a:lstStyle/>
        <a:p>
          <a:pPr rtl="1"/>
          <a:endParaRPr lang="he-IL"/>
        </a:p>
      </dgm:t>
    </dgm:pt>
    <dgm:pt modelId="{5CF6A246-76FC-46FE-B306-FA4A7A4F66A8}" type="pres">
      <dgm:prSet presAssocID="{79BBA827-ADA4-4382-9908-3CF2739DDD6B}" presName="connTx" presStyleLbl="parChTrans1D3" presStyleIdx="7" presStyleCnt="8"/>
      <dgm:spPr/>
      <dgm:t>
        <a:bodyPr/>
        <a:lstStyle/>
        <a:p>
          <a:pPr rtl="1"/>
          <a:endParaRPr lang="he-IL"/>
        </a:p>
      </dgm:t>
    </dgm:pt>
    <dgm:pt modelId="{836A095A-04C7-4F5C-A39A-6466A0448B15}" type="pres">
      <dgm:prSet presAssocID="{E697471E-A287-4A6A-A918-03292945F0F3}" presName="root2" presStyleCnt="0"/>
      <dgm:spPr/>
    </dgm:pt>
    <dgm:pt modelId="{25311594-53EC-441C-BCEF-17A8AC6777DD}" type="pres">
      <dgm:prSet presAssocID="{E697471E-A287-4A6A-A918-03292945F0F3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F3B0957-50FF-4DAF-A869-284E8100633C}" type="pres">
      <dgm:prSet presAssocID="{E697471E-A287-4A6A-A918-03292945F0F3}" presName="level3hierChild" presStyleCnt="0"/>
      <dgm:spPr/>
    </dgm:pt>
  </dgm:ptLst>
  <dgm:cxnLst>
    <dgm:cxn modelId="{C0D969B7-A812-4025-A5C7-0B45B80CBC3E}" type="presOf" srcId="{5CFBFEFE-F40E-4308-83B1-877F54AE865F}" destId="{4338DAB0-4014-4A46-87D3-6EF639C01D9E}" srcOrd="0" destOrd="0" presId="urn:microsoft.com/office/officeart/2005/8/layout/hierarchy2"/>
    <dgm:cxn modelId="{53E76BED-39DC-4AB4-BF34-C8588DA905BD}" type="presOf" srcId="{A1D402E8-4F87-46B0-B0B9-DDCF3A1AC365}" destId="{708B3A1A-84E7-40D9-8523-3B692115EE22}" srcOrd="0" destOrd="0" presId="urn:microsoft.com/office/officeart/2005/8/layout/hierarchy2"/>
    <dgm:cxn modelId="{3830233C-B759-4A74-90E6-B1234B87AF1C}" srcId="{6F069793-8D74-4542-AD88-C59555A57F11}" destId="{02A34A1B-3324-43AC-A07E-4D8C23CDC4CC}" srcOrd="0" destOrd="0" parTransId="{F977A389-14E9-4926-9F63-27832E1B3124}" sibTransId="{8845B22F-0B0B-4D3B-8F5E-C11831C89A7B}"/>
    <dgm:cxn modelId="{30DBFD94-D9E1-4F16-AD8A-D249E3892CA3}" type="presOf" srcId="{7F432A51-6C0C-424A-895D-BDD14F3C9554}" destId="{B0477274-CCB0-4510-B261-D31CBA178CA6}" srcOrd="0" destOrd="0" presId="urn:microsoft.com/office/officeart/2005/8/layout/hierarchy2"/>
    <dgm:cxn modelId="{6B23BC25-7495-47AB-87E7-11C02A171CAB}" type="presOf" srcId="{79BBA827-ADA4-4382-9908-3CF2739DDD6B}" destId="{00112237-3E98-4B50-B968-1AADBB0C71B8}" srcOrd="0" destOrd="0" presId="urn:microsoft.com/office/officeart/2005/8/layout/hierarchy2"/>
    <dgm:cxn modelId="{727BC27D-1CC3-4640-829B-EBE0B3B80347}" type="presOf" srcId="{F977A389-14E9-4926-9F63-27832E1B3124}" destId="{32E54BF2-E2A4-4621-94F6-04C895C156E9}" srcOrd="0" destOrd="0" presId="urn:microsoft.com/office/officeart/2005/8/layout/hierarchy2"/>
    <dgm:cxn modelId="{E61AB47A-76A5-4BCE-8774-CC9BB60B0CEB}" srcId="{0F8D96F8-C6C5-400E-8305-10E9CBF64AFB}" destId="{F02F08B0-2586-44D8-A276-50C2DA14AEC3}" srcOrd="2" destOrd="0" parTransId="{125917F1-6AB4-4075-AD79-5C5FEE7C3974}" sibTransId="{9B37CAE5-4EB2-4A06-BC97-66FDA33E400C}"/>
    <dgm:cxn modelId="{129B5BD3-B0C3-4131-98EF-5906F31F374A}" srcId="{F41CB98A-05B8-48EF-A38E-B909B31D74E3}" destId="{E697471E-A287-4A6A-A918-03292945F0F3}" srcOrd="1" destOrd="0" parTransId="{79BBA827-ADA4-4382-9908-3CF2739DDD6B}" sibTransId="{B897AE27-5F44-4567-BAC0-664383FACF2B}"/>
    <dgm:cxn modelId="{C493B722-B1E7-4286-9C95-3A3FDBACD098}" type="presOf" srcId="{8DCB8966-073F-433C-8115-99A98E59B87F}" destId="{7874FFEF-A061-4278-A24B-CFC25D559EE5}" srcOrd="0" destOrd="0" presId="urn:microsoft.com/office/officeart/2005/8/layout/hierarchy2"/>
    <dgm:cxn modelId="{E1BA867D-F22C-4DF1-A06E-B708FBEDAC70}" type="presOf" srcId="{125917F1-6AB4-4075-AD79-5C5FEE7C3974}" destId="{35B550C6-5C05-472D-AFD2-956DEE47AFDD}" srcOrd="0" destOrd="0" presId="urn:microsoft.com/office/officeart/2005/8/layout/hierarchy2"/>
    <dgm:cxn modelId="{8D396869-573F-416D-ACF4-1B2F2405F07C}" srcId="{0F8D96F8-C6C5-400E-8305-10E9CBF64AFB}" destId="{6F069793-8D74-4542-AD88-C59555A57F11}" srcOrd="0" destOrd="0" parTransId="{9C8636DD-3481-4F55-8818-F5439A68C32D}" sibTransId="{3198CBDC-C358-42C2-8E48-88BDB61592D9}"/>
    <dgm:cxn modelId="{46B864AF-3FE0-405D-9E1B-4EBBC03B1D87}" type="presOf" srcId="{C6ECB96D-BF71-4FAA-A0A1-0B620E9DE5D2}" destId="{5200F6AF-DF8C-4B34-9787-2458D0F25FC6}" srcOrd="0" destOrd="0" presId="urn:microsoft.com/office/officeart/2005/8/layout/hierarchy2"/>
    <dgm:cxn modelId="{5D0DDC36-276F-410F-A4A5-30437E78EA80}" type="presOf" srcId="{5E3149B5-A67B-44DF-B111-67167AD40925}" destId="{BE3C46AC-4B25-4D7C-B45F-267082203218}" srcOrd="0" destOrd="0" presId="urn:microsoft.com/office/officeart/2005/8/layout/hierarchy2"/>
    <dgm:cxn modelId="{7757262A-71A1-457B-8217-CB79006809B5}" type="presOf" srcId="{D40EBF18-8236-405C-BF35-F22E5D751559}" destId="{5A1B5A47-1503-40F3-80F0-390DD1A59051}" srcOrd="0" destOrd="0" presId="urn:microsoft.com/office/officeart/2005/8/layout/hierarchy2"/>
    <dgm:cxn modelId="{311AE1DD-D6B2-4759-92C8-E311383B31D4}" type="presOf" srcId="{B16EE3C8-0C86-4EC7-B297-B02E0DE1746E}" destId="{2522F4A7-8840-4CA7-BAAB-B42924823790}" srcOrd="1" destOrd="0" presId="urn:microsoft.com/office/officeart/2005/8/layout/hierarchy2"/>
    <dgm:cxn modelId="{9BB8E601-E327-4303-8481-CCF94E83AD43}" type="presOf" srcId="{F02F08B0-2586-44D8-A276-50C2DA14AEC3}" destId="{FF4407FC-10D2-4F30-AB93-4DA3B256C01B}" srcOrd="0" destOrd="0" presId="urn:microsoft.com/office/officeart/2005/8/layout/hierarchy2"/>
    <dgm:cxn modelId="{2C11BA7A-A25F-4EB5-A71B-FB7F6006D62E}" type="presOf" srcId="{61FAECA9-2286-4FF6-9B39-D7F42B78DD2A}" destId="{AF834419-0B45-4DBD-8C76-8B9626CEA676}" srcOrd="0" destOrd="0" presId="urn:microsoft.com/office/officeart/2005/8/layout/hierarchy2"/>
    <dgm:cxn modelId="{C0058F5A-66B0-4FBB-88F9-CE6DCDCC49D4}" srcId="{F02F08B0-2586-44D8-A276-50C2DA14AEC3}" destId="{A6BD6804-8581-4413-881B-641D8667CA5A}" srcOrd="1" destOrd="0" parTransId="{A1D402E8-4F87-46B0-B0B9-DDCF3A1AC365}" sibTransId="{1FDC27C7-BFBD-4751-B33E-1509F3855101}"/>
    <dgm:cxn modelId="{8A555E2F-DDD5-4CF6-ACCB-55457CBC373C}" type="presOf" srcId="{0F8D96F8-C6C5-400E-8305-10E9CBF64AFB}" destId="{33A347AC-FE6F-4105-8CA6-721990D2A2E1}" srcOrd="0" destOrd="0" presId="urn:microsoft.com/office/officeart/2005/8/layout/hierarchy2"/>
    <dgm:cxn modelId="{F146A126-27BE-41BA-ADA6-E50C7345BD8A}" type="presOf" srcId="{A1D402E8-4F87-46B0-B0B9-DDCF3A1AC365}" destId="{510819F0-9BF7-4BDC-9744-F3637FBED472}" srcOrd="1" destOrd="0" presId="urn:microsoft.com/office/officeart/2005/8/layout/hierarchy2"/>
    <dgm:cxn modelId="{9A6200B8-78F4-4559-BA28-7EC328375E58}" type="presOf" srcId="{6F069793-8D74-4542-AD88-C59555A57F11}" destId="{993BB0FF-180E-42CD-9192-8D94C9D54E37}" srcOrd="0" destOrd="0" presId="urn:microsoft.com/office/officeart/2005/8/layout/hierarchy2"/>
    <dgm:cxn modelId="{F519AEA7-EA17-4FA1-AE0A-05177B183C31}" type="presOf" srcId="{E697471E-A287-4A6A-A918-03292945F0F3}" destId="{25311594-53EC-441C-BCEF-17A8AC6777DD}" srcOrd="0" destOrd="0" presId="urn:microsoft.com/office/officeart/2005/8/layout/hierarchy2"/>
    <dgm:cxn modelId="{4F1F7B32-6CC1-4D86-B2FD-F9DDC08A3EFF}" type="presOf" srcId="{9C8636DD-3481-4F55-8818-F5439A68C32D}" destId="{D0F4D98A-F875-49A6-9226-6C166419A33A}" srcOrd="0" destOrd="0" presId="urn:microsoft.com/office/officeart/2005/8/layout/hierarchy2"/>
    <dgm:cxn modelId="{7E62F5B6-F14C-427F-A3EE-CC98E9957485}" type="presOf" srcId="{79BBA827-ADA4-4382-9908-3CF2739DDD6B}" destId="{5CF6A246-76FC-46FE-B306-FA4A7A4F66A8}" srcOrd="1" destOrd="0" presId="urn:microsoft.com/office/officeart/2005/8/layout/hierarchy2"/>
    <dgm:cxn modelId="{210B007F-8195-4ED8-87F8-3F97BEBF974F}" srcId="{F41CB98A-05B8-48EF-A38E-B909B31D74E3}" destId="{6855C7E2-7ECF-41AC-A14C-0C6DA61792AE}" srcOrd="0" destOrd="0" parTransId="{B90F5989-A021-4D45-BF69-387E26D917DA}" sibTransId="{67658EB3-0B87-4313-A998-4536C5B7AE1B}"/>
    <dgm:cxn modelId="{28B8DC5C-861B-40B8-B64E-6FF5E087AB2F}" type="presOf" srcId="{ACF6D083-B6AF-4EF5-A78B-CE10B8CEF10B}" destId="{7BA723E9-7216-4274-AAD0-B5C775DFD954}" srcOrd="0" destOrd="0" presId="urn:microsoft.com/office/officeart/2005/8/layout/hierarchy2"/>
    <dgm:cxn modelId="{1BF07B28-BDD4-4B98-9B83-6FFF75E67874}" type="presOf" srcId="{5CFBFEFE-F40E-4308-83B1-877F54AE865F}" destId="{F79EE628-EB15-4D5C-ADD0-E88DE11F4905}" srcOrd="1" destOrd="0" presId="urn:microsoft.com/office/officeart/2005/8/layout/hierarchy2"/>
    <dgm:cxn modelId="{229251BF-1040-4162-AEFF-D085629BC4A3}" type="presOf" srcId="{02A34A1B-3324-43AC-A07E-4D8C23CDC4CC}" destId="{22C9124B-1C5B-440D-950E-E976BF27B6F2}" srcOrd="0" destOrd="0" presId="urn:microsoft.com/office/officeart/2005/8/layout/hierarchy2"/>
    <dgm:cxn modelId="{657933C9-6005-4431-925D-95DD9186B3E4}" type="presOf" srcId="{C6ECB96D-BF71-4FAA-A0A1-0B620E9DE5D2}" destId="{7801303D-23F7-4443-8DEC-ACB87CB3F329}" srcOrd="1" destOrd="0" presId="urn:microsoft.com/office/officeart/2005/8/layout/hierarchy2"/>
    <dgm:cxn modelId="{79DD50DA-F5D4-43DF-8556-2E412E7FC329}" type="presOf" srcId="{A6BD6804-8581-4413-881B-641D8667CA5A}" destId="{1E8436AD-DF0F-414F-997F-66D30FD8CBF4}" srcOrd="0" destOrd="0" presId="urn:microsoft.com/office/officeart/2005/8/layout/hierarchy2"/>
    <dgm:cxn modelId="{7D3B00E9-35D5-4540-8471-1528DD4253AC}" type="presOf" srcId="{73CC2507-4DAE-42C7-A98A-5A9C2B16819E}" destId="{05AF634D-D1C4-477C-AD98-960D4E9BE589}" srcOrd="0" destOrd="0" presId="urn:microsoft.com/office/officeart/2005/8/layout/hierarchy2"/>
    <dgm:cxn modelId="{6683D853-35AC-4357-9608-01240EF39E8F}" srcId="{0F8D96F8-C6C5-400E-8305-10E9CBF64AFB}" destId="{5E3149B5-A67B-44DF-B111-67167AD40925}" srcOrd="1" destOrd="0" parTransId="{C6ECB96D-BF71-4FAA-A0A1-0B620E9DE5D2}" sibTransId="{CC3E0F19-BF29-4699-9523-1F2170379097}"/>
    <dgm:cxn modelId="{B6A2A2BD-E66E-4B60-A6B5-7579DE135B75}" type="presOf" srcId="{73CC2507-4DAE-42C7-A98A-5A9C2B16819E}" destId="{07DBA0F7-2FDB-474E-A7C2-4AA29B12D6B9}" srcOrd="1" destOrd="0" presId="urn:microsoft.com/office/officeart/2005/8/layout/hierarchy2"/>
    <dgm:cxn modelId="{B02431D1-EDC9-4853-9E90-7B433446932E}" type="presOf" srcId="{61FAECA9-2286-4FF6-9B39-D7F42B78DD2A}" destId="{3F35FE15-EF65-4026-BBD0-7E295A0F359A}" srcOrd="1" destOrd="0" presId="urn:microsoft.com/office/officeart/2005/8/layout/hierarchy2"/>
    <dgm:cxn modelId="{BFAAFF9F-7642-4FE7-B44F-2EA68CEBA6FE}" type="presOf" srcId="{F977A389-14E9-4926-9F63-27832E1B3124}" destId="{F231C5F6-0D33-4B0F-8D1F-D72BA7877F8E}" srcOrd="1" destOrd="0" presId="urn:microsoft.com/office/officeart/2005/8/layout/hierarchy2"/>
    <dgm:cxn modelId="{2BB9624C-69BF-4544-8252-E7CAFC808F47}" type="presOf" srcId="{BB2AABB0-96F7-4342-81DB-E72F8C74A0D0}" destId="{611D3F58-2C59-41A3-8B2A-FCEC2C372EE2}" srcOrd="0" destOrd="0" presId="urn:microsoft.com/office/officeart/2005/8/layout/hierarchy2"/>
    <dgm:cxn modelId="{1E223277-DD25-436C-B4CC-46321935A30E}" srcId="{7F432A51-6C0C-424A-895D-BDD14F3C9554}" destId="{0F8D96F8-C6C5-400E-8305-10E9CBF64AFB}" srcOrd="0" destOrd="0" parTransId="{025469D0-373A-417A-9643-E8962E5EE9F5}" sibTransId="{0A7DADA8-F751-45B4-9D5D-27A293336A38}"/>
    <dgm:cxn modelId="{D4279D51-2CCE-421B-A0D4-2FA2D50B68EE}" type="presOf" srcId="{C7F8546D-14D4-4B36-A900-45F67FF5312E}" destId="{C74678F4-7E84-4728-815A-E08E0FD122F1}" srcOrd="0" destOrd="0" presId="urn:microsoft.com/office/officeart/2005/8/layout/hierarchy2"/>
    <dgm:cxn modelId="{3F8C5D71-92F3-4512-A240-7B17AD23B02B}" type="presOf" srcId="{B90F5989-A021-4D45-BF69-387E26D917DA}" destId="{8F5EE290-DE9D-47EE-836B-3BAC17D978D4}" srcOrd="0" destOrd="0" presId="urn:microsoft.com/office/officeart/2005/8/layout/hierarchy2"/>
    <dgm:cxn modelId="{CEDDD141-E8C6-4371-AC06-44BF99DFE820}" srcId="{5E3149B5-A67B-44DF-B111-67167AD40925}" destId="{BB2AABB0-96F7-4342-81DB-E72F8C74A0D0}" srcOrd="0" destOrd="0" parTransId="{73CC2507-4DAE-42C7-A98A-5A9C2B16819E}" sibTransId="{674B6C77-CF4A-4C57-9BAD-0B45FC1AAE7D}"/>
    <dgm:cxn modelId="{1CEC6EE6-6A18-4A59-9952-C48C203BD5D3}" type="presOf" srcId="{125917F1-6AB4-4075-AD79-5C5FEE7C3974}" destId="{B1D77111-882B-49B2-8767-0E7710417460}" srcOrd="1" destOrd="0" presId="urn:microsoft.com/office/officeart/2005/8/layout/hierarchy2"/>
    <dgm:cxn modelId="{6A397241-0E43-470F-B365-8781D5CB202B}" type="presOf" srcId="{8DCB8966-073F-433C-8115-99A98E59B87F}" destId="{5865E0AA-E29C-48F3-8F1D-B833048F91D1}" srcOrd="1" destOrd="0" presId="urn:microsoft.com/office/officeart/2005/8/layout/hierarchy2"/>
    <dgm:cxn modelId="{45ABE141-6AA2-412F-A2A0-DDD1FF918897}" type="presOf" srcId="{F41CB98A-05B8-48EF-A38E-B909B31D74E3}" destId="{E1692A13-D35D-4205-9DF8-1AD20A14DAE6}" srcOrd="0" destOrd="0" presId="urn:microsoft.com/office/officeart/2005/8/layout/hierarchy2"/>
    <dgm:cxn modelId="{010D859F-8AF1-4476-84BA-5C3A24F5EC71}" srcId="{5E3149B5-A67B-44DF-B111-67167AD40925}" destId="{C7F8546D-14D4-4B36-A900-45F67FF5312E}" srcOrd="1" destOrd="0" parTransId="{B16EE3C8-0C86-4EC7-B297-B02E0DE1746E}" sibTransId="{1C801B7D-456A-4B84-A2B6-B4584B6BA367}"/>
    <dgm:cxn modelId="{458BD9D8-518A-4EF5-8571-2E1C6930B54B}" srcId="{0F8D96F8-C6C5-400E-8305-10E9CBF64AFB}" destId="{F41CB98A-05B8-48EF-A38E-B909B31D74E3}" srcOrd="3" destOrd="0" parTransId="{5CFBFEFE-F40E-4308-83B1-877F54AE865F}" sibTransId="{2E523657-0E3D-4E3A-A7B0-2C944E5884B6}"/>
    <dgm:cxn modelId="{EC733346-B4B5-4D3C-A663-1754154AF917}" srcId="{F02F08B0-2586-44D8-A276-50C2DA14AEC3}" destId="{D40EBF18-8236-405C-BF35-F22E5D751559}" srcOrd="0" destOrd="0" parTransId="{61FAECA9-2286-4FF6-9B39-D7F42B78DD2A}" sibTransId="{1BB7FB4E-7F7D-4BB5-B799-AF2B67CC7632}"/>
    <dgm:cxn modelId="{C8DE1D65-7143-4651-90FE-F48FA349A83D}" srcId="{6F069793-8D74-4542-AD88-C59555A57F11}" destId="{ACF6D083-B6AF-4EF5-A78B-CE10B8CEF10B}" srcOrd="1" destOrd="0" parTransId="{8DCB8966-073F-433C-8115-99A98E59B87F}" sibTransId="{C729FBE4-8253-40D6-96D6-98ADFCDA1AB4}"/>
    <dgm:cxn modelId="{F5FFD30A-D635-470F-99FC-B260F6CC1A49}" type="presOf" srcId="{B90F5989-A021-4D45-BF69-387E26D917DA}" destId="{1DFEBB27-E061-4FB4-BD2C-18DC4545CA45}" srcOrd="1" destOrd="0" presId="urn:microsoft.com/office/officeart/2005/8/layout/hierarchy2"/>
    <dgm:cxn modelId="{99AB67A7-FB82-4965-86F7-8BA58B1A14DB}" type="presOf" srcId="{9C8636DD-3481-4F55-8818-F5439A68C32D}" destId="{B1B12304-E3EA-49B4-96B2-0346BBA0255F}" srcOrd="1" destOrd="0" presId="urn:microsoft.com/office/officeart/2005/8/layout/hierarchy2"/>
    <dgm:cxn modelId="{FEAF29E6-DBA7-4CC2-B314-68703CD3981E}" type="presOf" srcId="{6855C7E2-7ECF-41AC-A14C-0C6DA61792AE}" destId="{D1CD6F18-C18C-4153-BF8A-B7BC15C7A28C}" srcOrd="0" destOrd="0" presId="urn:microsoft.com/office/officeart/2005/8/layout/hierarchy2"/>
    <dgm:cxn modelId="{272FEBAA-31B5-4916-8156-467F652234AD}" type="presOf" srcId="{B16EE3C8-0C86-4EC7-B297-B02E0DE1746E}" destId="{39E27740-8084-4E61-B91E-69816C8EE4C5}" srcOrd="0" destOrd="0" presId="urn:microsoft.com/office/officeart/2005/8/layout/hierarchy2"/>
    <dgm:cxn modelId="{CBCEBF3F-0C18-4A5C-82E6-FE4D05403797}" type="presParOf" srcId="{B0477274-CCB0-4510-B261-D31CBA178CA6}" destId="{3F5C95A6-E8CE-45FF-9F31-FB7F8E6FCCDA}" srcOrd="0" destOrd="0" presId="urn:microsoft.com/office/officeart/2005/8/layout/hierarchy2"/>
    <dgm:cxn modelId="{F08B66B8-2F1D-42B5-908A-F046DB714ED5}" type="presParOf" srcId="{3F5C95A6-E8CE-45FF-9F31-FB7F8E6FCCDA}" destId="{33A347AC-FE6F-4105-8CA6-721990D2A2E1}" srcOrd="0" destOrd="0" presId="urn:microsoft.com/office/officeart/2005/8/layout/hierarchy2"/>
    <dgm:cxn modelId="{E9812DC8-46AA-4C4B-8868-808F4A323EF7}" type="presParOf" srcId="{3F5C95A6-E8CE-45FF-9F31-FB7F8E6FCCDA}" destId="{0D7287A3-7B6B-4F11-9D9F-EB9887BA5328}" srcOrd="1" destOrd="0" presId="urn:microsoft.com/office/officeart/2005/8/layout/hierarchy2"/>
    <dgm:cxn modelId="{46F4C465-8DC1-49C4-963F-DAE216C0A8FE}" type="presParOf" srcId="{0D7287A3-7B6B-4F11-9D9F-EB9887BA5328}" destId="{D0F4D98A-F875-49A6-9226-6C166419A33A}" srcOrd="0" destOrd="0" presId="urn:microsoft.com/office/officeart/2005/8/layout/hierarchy2"/>
    <dgm:cxn modelId="{9A71443B-0B80-49FF-9FAB-8326AF30B2DE}" type="presParOf" srcId="{D0F4D98A-F875-49A6-9226-6C166419A33A}" destId="{B1B12304-E3EA-49B4-96B2-0346BBA0255F}" srcOrd="0" destOrd="0" presId="urn:microsoft.com/office/officeart/2005/8/layout/hierarchy2"/>
    <dgm:cxn modelId="{DFAB6BB7-25C0-461A-847F-2F0D8CA04FAD}" type="presParOf" srcId="{0D7287A3-7B6B-4F11-9D9F-EB9887BA5328}" destId="{DB86E578-CB9E-4A42-BEA6-CF02C4D0CA6F}" srcOrd="1" destOrd="0" presId="urn:microsoft.com/office/officeart/2005/8/layout/hierarchy2"/>
    <dgm:cxn modelId="{EB3DEF13-2629-4E19-9B04-D92C02869D97}" type="presParOf" srcId="{DB86E578-CB9E-4A42-BEA6-CF02C4D0CA6F}" destId="{993BB0FF-180E-42CD-9192-8D94C9D54E37}" srcOrd="0" destOrd="0" presId="urn:microsoft.com/office/officeart/2005/8/layout/hierarchy2"/>
    <dgm:cxn modelId="{F1872F43-9A19-401E-85CD-67FDBC777327}" type="presParOf" srcId="{DB86E578-CB9E-4A42-BEA6-CF02C4D0CA6F}" destId="{F6CEF47A-83AC-4512-B4E2-643BE1B39F73}" srcOrd="1" destOrd="0" presId="urn:microsoft.com/office/officeart/2005/8/layout/hierarchy2"/>
    <dgm:cxn modelId="{5C1B8E0A-56FC-4BE4-A7A9-893B3419AD92}" type="presParOf" srcId="{F6CEF47A-83AC-4512-B4E2-643BE1B39F73}" destId="{32E54BF2-E2A4-4621-94F6-04C895C156E9}" srcOrd="0" destOrd="0" presId="urn:microsoft.com/office/officeart/2005/8/layout/hierarchy2"/>
    <dgm:cxn modelId="{70645142-10EA-4A32-942F-FB4E879E3069}" type="presParOf" srcId="{32E54BF2-E2A4-4621-94F6-04C895C156E9}" destId="{F231C5F6-0D33-4B0F-8D1F-D72BA7877F8E}" srcOrd="0" destOrd="0" presId="urn:microsoft.com/office/officeart/2005/8/layout/hierarchy2"/>
    <dgm:cxn modelId="{C51BD42E-CC7D-47A3-9AD9-F5850D55071C}" type="presParOf" srcId="{F6CEF47A-83AC-4512-B4E2-643BE1B39F73}" destId="{05701C7A-75F9-4B9A-90F6-98706BAD7C05}" srcOrd="1" destOrd="0" presId="urn:microsoft.com/office/officeart/2005/8/layout/hierarchy2"/>
    <dgm:cxn modelId="{DD56D50A-8763-4E7D-A596-1DEA7AB765E5}" type="presParOf" srcId="{05701C7A-75F9-4B9A-90F6-98706BAD7C05}" destId="{22C9124B-1C5B-440D-950E-E976BF27B6F2}" srcOrd="0" destOrd="0" presId="urn:microsoft.com/office/officeart/2005/8/layout/hierarchy2"/>
    <dgm:cxn modelId="{06AF907F-0B0C-4531-B44D-EE10D5C0C962}" type="presParOf" srcId="{05701C7A-75F9-4B9A-90F6-98706BAD7C05}" destId="{D1170776-81CE-4CCE-B106-B25893E08159}" srcOrd="1" destOrd="0" presId="urn:microsoft.com/office/officeart/2005/8/layout/hierarchy2"/>
    <dgm:cxn modelId="{01083B13-46FF-4EA4-89DC-6570763AD16B}" type="presParOf" srcId="{F6CEF47A-83AC-4512-B4E2-643BE1B39F73}" destId="{7874FFEF-A061-4278-A24B-CFC25D559EE5}" srcOrd="2" destOrd="0" presId="urn:microsoft.com/office/officeart/2005/8/layout/hierarchy2"/>
    <dgm:cxn modelId="{2B4B2B51-0419-480C-AD49-D58678A652A7}" type="presParOf" srcId="{7874FFEF-A061-4278-A24B-CFC25D559EE5}" destId="{5865E0AA-E29C-48F3-8F1D-B833048F91D1}" srcOrd="0" destOrd="0" presId="urn:microsoft.com/office/officeart/2005/8/layout/hierarchy2"/>
    <dgm:cxn modelId="{ABC419DA-20FE-4B89-8318-0EF124018728}" type="presParOf" srcId="{F6CEF47A-83AC-4512-B4E2-643BE1B39F73}" destId="{49FCC6A2-58ED-4E32-924F-9744647E095E}" srcOrd="3" destOrd="0" presId="urn:microsoft.com/office/officeart/2005/8/layout/hierarchy2"/>
    <dgm:cxn modelId="{FCAC80EF-070B-455C-9F43-25F038747408}" type="presParOf" srcId="{49FCC6A2-58ED-4E32-924F-9744647E095E}" destId="{7BA723E9-7216-4274-AAD0-B5C775DFD954}" srcOrd="0" destOrd="0" presId="urn:microsoft.com/office/officeart/2005/8/layout/hierarchy2"/>
    <dgm:cxn modelId="{A6E6B746-5C5A-48FD-924C-D80CC0C950FB}" type="presParOf" srcId="{49FCC6A2-58ED-4E32-924F-9744647E095E}" destId="{18DD0BE6-9474-4358-B51E-FD49F812632D}" srcOrd="1" destOrd="0" presId="urn:microsoft.com/office/officeart/2005/8/layout/hierarchy2"/>
    <dgm:cxn modelId="{D57A2AC3-0A56-44D9-903A-8ECB97C081D5}" type="presParOf" srcId="{0D7287A3-7B6B-4F11-9D9F-EB9887BA5328}" destId="{5200F6AF-DF8C-4B34-9787-2458D0F25FC6}" srcOrd="2" destOrd="0" presId="urn:microsoft.com/office/officeart/2005/8/layout/hierarchy2"/>
    <dgm:cxn modelId="{73EA7DF1-11E4-4405-B0F5-04B56DCEC335}" type="presParOf" srcId="{5200F6AF-DF8C-4B34-9787-2458D0F25FC6}" destId="{7801303D-23F7-4443-8DEC-ACB87CB3F329}" srcOrd="0" destOrd="0" presId="urn:microsoft.com/office/officeart/2005/8/layout/hierarchy2"/>
    <dgm:cxn modelId="{244D096E-B765-442E-9AEB-E77ACEC09FF3}" type="presParOf" srcId="{0D7287A3-7B6B-4F11-9D9F-EB9887BA5328}" destId="{B7818B2D-5F14-476A-AF48-381BB774CC06}" srcOrd="3" destOrd="0" presId="urn:microsoft.com/office/officeart/2005/8/layout/hierarchy2"/>
    <dgm:cxn modelId="{C50857E1-D273-4522-AD2B-3E55AA3BE2E4}" type="presParOf" srcId="{B7818B2D-5F14-476A-AF48-381BB774CC06}" destId="{BE3C46AC-4B25-4D7C-B45F-267082203218}" srcOrd="0" destOrd="0" presId="urn:microsoft.com/office/officeart/2005/8/layout/hierarchy2"/>
    <dgm:cxn modelId="{D24CE153-9AB5-4645-9A1E-3A9C9BC95921}" type="presParOf" srcId="{B7818B2D-5F14-476A-AF48-381BB774CC06}" destId="{00482461-50BC-41E6-B805-58ABEE6AF602}" srcOrd="1" destOrd="0" presId="urn:microsoft.com/office/officeart/2005/8/layout/hierarchy2"/>
    <dgm:cxn modelId="{B20735BC-C94F-421F-8702-78D6D7F081A2}" type="presParOf" srcId="{00482461-50BC-41E6-B805-58ABEE6AF602}" destId="{05AF634D-D1C4-477C-AD98-960D4E9BE589}" srcOrd="0" destOrd="0" presId="urn:microsoft.com/office/officeart/2005/8/layout/hierarchy2"/>
    <dgm:cxn modelId="{29CDE326-E2A1-4ACA-8F38-8AAABD628C4F}" type="presParOf" srcId="{05AF634D-D1C4-477C-AD98-960D4E9BE589}" destId="{07DBA0F7-2FDB-474E-A7C2-4AA29B12D6B9}" srcOrd="0" destOrd="0" presId="urn:microsoft.com/office/officeart/2005/8/layout/hierarchy2"/>
    <dgm:cxn modelId="{6E9F45F0-055A-41FB-93EA-F551B51D6D71}" type="presParOf" srcId="{00482461-50BC-41E6-B805-58ABEE6AF602}" destId="{39EC65DC-F0B1-480A-944F-2648DD1488E1}" srcOrd="1" destOrd="0" presId="urn:microsoft.com/office/officeart/2005/8/layout/hierarchy2"/>
    <dgm:cxn modelId="{7F9EFC61-5DC9-4478-A51F-E3F880288D18}" type="presParOf" srcId="{39EC65DC-F0B1-480A-944F-2648DD1488E1}" destId="{611D3F58-2C59-41A3-8B2A-FCEC2C372EE2}" srcOrd="0" destOrd="0" presId="urn:microsoft.com/office/officeart/2005/8/layout/hierarchy2"/>
    <dgm:cxn modelId="{53BD7192-6B1A-462A-915B-31A267C9D18D}" type="presParOf" srcId="{39EC65DC-F0B1-480A-944F-2648DD1488E1}" destId="{12CA2689-C252-46C5-8C19-2D5AFBDB407B}" srcOrd="1" destOrd="0" presId="urn:microsoft.com/office/officeart/2005/8/layout/hierarchy2"/>
    <dgm:cxn modelId="{5E6E9FF2-0EB7-4F8A-B6B3-FF6D5878BCFE}" type="presParOf" srcId="{00482461-50BC-41E6-B805-58ABEE6AF602}" destId="{39E27740-8084-4E61-B91E-69816C8EE4C5}" srcOrd="2" destOrd="0" presId="urn:microsoft.com/office/officeart/2005/8/layout/hierarchy2"/>
    <dgm:cxn modelId="{8EA07D14-0455-4250-B4AD-2F545C4233A4}" type="presParOf" srcId="{39E27740-8084-4E61-B91E-69816C8EE4C5}" destId="{2522F4A7-8840-4CA7-BAAB-B42924823790}" srcOrd="0" destOrd="0" presId="urn:microsoft.com/office/officeart/2005/8/layout/hierarchy2"/>
    <dgm:cxn modelId="{CF2D1749-C3CD-4DED-B4A5-809CD0670FA1}" type="presParOf" srcId="{00482461-50BC-41E6-B805-58ABEE6AF602}" destId="{58400F34-9472-471D-A0BF-6A16928B097B}" srcOrd="3" destOrd="0" presId="urn:microsoft.com/office/officeart/2005/8/layout/hierarchy2"/>
    <dgm:cxn modelId="{BD0D4EFB-24BF-4A19-BF85-CB499DDFD4E1}" type="presParOf" srcId="{58400F34-9472-471D-A0BF-6A16928B097B}" destId="{C74678F4-7E84-4728-815A-E08E0FD122F1}" srcOrd="0" destOrd="0" presId="urn:microsoft.com/office/officeart/2005/8/layout/hierarchy2"/>
    <dgm:cxn modelId="{96D9087E-DC33-408F-9329-B7051EC6CB1F}" type="presParOf" srcId="{58400F34-9472-471D-A0BF-6A16928B097B}" destId="{376E2A2F-5D37-4E83-BA4F-1335995504C1}" srcOrd="1" destOrd="0" presId="urn:microsoft.com/office/officeart/2005/8/layout/hierarchy2"/>
    <dgm:cxn modelId="{45B35088-D74E-4394-B98B-FE381C331E8C}" type="presParOf" srcId="{0D7287A3-7B6B-4F11-9D9F-EB9887BA5328}" destId="{35B550C6-5C05-472D-AFD2-956DEE47AFDD}" srcOrd="4" destOrd="0" presId="urn:microsoft.com/office/officeart/2005/8/layout/hierarchy2"/>
    <dgm:cxn modelId="{E65AC528-83E1-4F6B-9DDB-EC563171050A}" type="presParOf" srcId="{35B550C6-5C05-472D-AFD2-956DEE47AFDD}" destId="{B1D77111-882B-49B2-8767-0E7710417460}" srcOrd="0" destOrd="0" presId="urn:microsoft.com/office/officeart/2005/8/layout/hierarchy2"/>
    <dgm:cxn modelId="{D99D2CD5-240A-4220-944C-285EC24A9384}" type="presParOf" srcId="{0D7287A3-7B6B-4F11-9D9F-EB9887BA5328}" destId="{FCE1AF7D-E11A-492E-9A68-85BEC4EEB822}" srcOrd="5" destOrd="0" presId="urn:microsoft.com/office/officeart/2005/8/layout/hierarchy2"/>
    <dgm:cxn modelId="{CEB8BCF2-E15E-4BA9-803C-94990297A665}" type="presParOf" srcId="{FCE1AF7D-E11A-492E-9A68-85BEC4EEB822}" destId="{FF4407FC-10D2-4F30-AB93-4DA3B256C01B}" srcOrd="0" destOrd="0" presId="urn:microsoft.com/office/officeart/2005/8/layout/hierarchy2"/>
    <dgm:cxn modelId="{F99EF6C3-00E2-4976-94EB-6C4287CCF732}" type="presParOf" srcId="{FCE1AF7D-E11A-492E-9A68-85BEC4EEB822}" destId="{FCDC5CBE-C57C-46B6-AEE5-FBE0283A45B5}" srcOrd="1" destOrd="0" presId="urn:microsoft.com/office/officeart/2005/8/layout/hierarchy2"/>
    <dgm:cxn modelId="{B58D960C-FFE9-4CA8-B6F7-5752D17AA051}" type="presParOf" srcId="{FCDC5CBE-C57C-46B6-AEE5-FBE0283A45B5}" destId="{AF834419-0B45-4DBD-8C76-8B9626CEA676}" srcOrd="0" destOrd="0" presId="urn:microsoft.com/office/officeart/2005/8/layout/hierarchy2"/>
    <dgm:cxn modelId="{5D437E52-3ADB-4095-AEA0-D4A6E4A93A1D}" type="presParOf" srcId="{AF834419-0B45-4DBD-8C76-8B9626CEA676}" destId="{3F35FE15-EF65-4026-BBD0-7E295A0F359A}" srcOrd="0" destOrd="0" presId="urn:microsoft.com/office/officeart/2005/8/layout/hierarchy2"/>
    <dgm:cxn modelId="{CD30BCA9-2FB4-4BD0-ACF7-62D2D08FA16C}" type="presParOf" srcId="{FCDC5CBE-C57C-46B6-AEE5-FBE0283A45B5}" destId="{BCF9BEBA-1337-4E1C-8395-93F020A5DDB0}" srcOrd="1" destOrd="0" presId="urn:microsoft.com/office/officeart/2005/8/layout/hierarchy2"/>
    <dgm:cxn modelId="{CA590B38-0E42-4899-8B26-31C7E88F04A0}" type="presParOf" srcId="{BCF9BEBA-1337-4E1C-8395-93F020A5DDB0}" destId="{5A1B5A47-1503-40F3-80F0-390DD1A59051}" srcOrd="0" destOrd="0" presId="urn:microsoft.com/office/officeart/2005/8/layout/hierarchy2"/>
    <dgm:cxn modelId="{C3518290-4F27-4AA9-ABF2-8561E4F7B4FD}" type="presParOf" srcId="{BCF9BEBA-1337-4E1C-8395-93F020A5DDB0}" destId="{4D83EB42-7FAD-4A94-B02E-DD21889922A6}" srcOrd="1" destOrd="0" presId="urn:microsoft.com/office/officeart/2005/8/layout/hierarchy2"/>
    <dgm:cxn modelId="{D9585A2E-2CD0-469B-8125-8A0F0F256B1B}" type="presParOf" srcId="{FCDC5CBE-C57C-46B6-AEE5-FBE0283A45B5}" destId="{708B3A1A-84E7-40D9-8523-3B692115EE22}" srcOrd="2" destOrd="0" presId="urn:microsoft.com/office/officeart/2005/8/layout/hierarchy2"/>
    <dgm:cxn modelId="{8AC443CD-8A96-443A-BAB1-C40DF14201DF}" type="presParOf" srcId="{708B3A1A-84E7-40D9-8523-3B692115EE22}" destId="{510819F0-9BF7-4BDC-9744-F3637FBED472}" srcOrd="0" destOrd="0" presId="urn:microsoft.com/office/officeart/2005/8/layout/hierarchy2"/>
    <dgm:cxn modelId="{AFF4B444-8176-4267-A3EA-EB09BB31A2AE}" type="presParOf" srcId="{FCDC5CBE-C57C-46B6-AEE5-FBE0283A45B5}" destId="{87D6CEC2-DCCF-4817-8264-4392647E04D3}" srcOrd="3" destOrd="0" presId="urn:microsoft.com/office/officeart/2005/8/layout/hierarchy2"/>
    <dgm:cxn modelId="{E5CB52FA-B258-4F6E-9E62-53AF77028BB4}" type="presParOf" srcId="{87D6CEC2-DCCF-4817-8264-4392647E04D3}" destId="{1E8436AD-DF0F-414F-997F-66D30FD8CBF4}" srcOrd="0" destOrd="0" presId="urn:microsoft.com/office/officeart/2005/8/layout/hierarchy2"/>
    <dgm:cxn modelId="{B01CA79C-D95B-496D-A015-1E4D4070181C}" type="presParOf" srcId="{87D6CEC2-DCCF-4817-8264-4392647E04D3}" destId="{B017C626-0115-4213-ACBB-AC5560409F6E}" srcOrd="1" destOrd="0" presId="urn:microsoft.com/office/officeart/2005/8/layout/hierarchy2"/>
    <dgm:cxn modelId="{1E9EE503-151C-4BF7-AF3D-925E5D0C68ED}" type="presParOf" srcId="{0D7287A3-7B6B-4F11-9D9F-EB9887BA5328}" destId="{4338DAB0-4014-4A46-87D3-6EF639C01D9E}" srcOrd="6" destOrd="0" presId="urn:microsoft.com/office/officeart/2005/8/layout/hierarchy2"/>
    <dgm:cxn modelId="{1C65B779-1D5F-4DEF-A092-322CDC6BC3E8}" type="presParOf" srcId="{4338DAB0-4014-4A46-87D3-6EF639C01D9E}" destId="{F79EE628-EB15-4D5C-ADD0-E88DE11F4905}" srcOrd="0" destOrd="0" presId="urn:microsoft.com/office/officeart/2005/8/layout/hierarchy2"/>
    <dgm:cxn modelId="{D92708B9-DA32-4E99-BB20-BFDAAB73EF80}" type="presParOf" srcId="{0D7287A3-7B6B-4F11-9D9F-EB9887BA5328}" destId="{41511CE7-A616-4BCE-BB78-2E5455BC6221}" srcOrd="7" destOrd="0" presId="urn:microsoft.com/office/officeart/2005/8/layout/hierarchy2"/>
    <dgm:cxn modelId="{EFB24612-3871-4724-B38D-A5160D9C8686}" type="presParOf" srcId="{41511CE7-A616-4BCE-BB78-2E5455BC6221}" destId="{E1692A13-D35D-4205-9DF8-1AD20A14DAE6}" srcOrd="0" destOrd="0" presId="urn:microsoft.com/office/officeart/2005/8/layout/hierarchy2"/>
    <dgm:cxn modelId="{E4B5AD11-9C80-4BA3-8981-62DFEB7FB57B}" type="presParOf" srcId="{41511CE7-A616-4BCE-BB78-2E5455BC6221}" destId="{D67B497D-BE0F-4427-8F90-804A5752A03D}" srcOrd="1" destOrd="0" presId="urn:microsoft.com/office/officeart/2005/8/layout/hierarchy2"/>
    <dgm:cxn modelId="{F73D6D90-925D-4CC0-B76E-DF048D1A326D}" type="presParOf" srcId="{D67B497D-BE0F-4427-8F90-804A5752A03D}" destId="{8F5EE290-DE9D-47EE-836B-3BAC17D978D4}" srcOrd="0" destOrd="0" presId="urn:microsoft.com/office/officeart/2005/8/layout/hierarchy2"/>
    <dgm:cxn modelId="{F284C238-F1C3-4558-837D-CA0DCBB1D651}" type="presParOf" srcId="{8F5EE290-DE9D-47EE-836B-3BAC17D978D4}" destId="{1DFEBB27-E061-4FB4-BD2C-18DC4545CA45}" srcOrd="0" destOrd="0" presId="urn:microsoft.com/office/officeart/2005/8/layout/hierarchy2"/>
    <dgm:cxn modelId="{80254C16-2A93-448E-AD5B-D3B1DE957207}" type="presParOf" srcId="{D67B497D-BE0F-4427-8F90-804A5752A03D}" destId="{C2D8A0ED-FF48-483D-AF0C-54545342CF22}" srcOrd="1" destOrd="0" presId="urn:microsoft.com/office/officeart/2005/8/layout/hierarchy2"/>
    <dgm:cxn modelId="{8682D1B7-2D4B-4AB6-B8E5-4F6C15A2D7C8}" type="presParOf" srcId="{C2D8A0ED-FF48-483D-AF0C-54545342CF22}" destId="{D1CD6F18-C18C-4153-BF8A-B7BC15C7A28C}" srcOrd="0" destOrd="0" presId="urn:microsoft.com/office/officeart/2005/8/layout/hierarchy2"/>
    <dgm:cxn modelId="{F97A9F44-C9AF-4ADB-9526-36E326DA9162}" type="presParOf" srcId="{C2D8A0ED-FF48-483D-AF0C-54545342CF22}" destId="{4318C8F9-B936-4B4A-86B4-576322801815}" srcOrd="1" destOrd="0" presId="urn:microsoft.com/office/officeart/2005/8/layout/hierarchy2"/>
    <dgm:cxn modelId="{7F2F0261-29E7-4B2A-A15C-55264BBD25DC}" type="presParOf" srcId="{D67B497D-BE0F-4427-8F90-804A5752A03D}" destId="{00112237-3E98-4B50-B968-1AADBB0C71B8}" srcOrd="2" destOrd="0" presId="urn:microsoft.com/office/officeart/2005/8/layout/hierarchy2"/>
    <dgm:cxn modelId="{1C219AAB-C633-4FB2-AC42-CD64C2FC0385}" type="presParOf" srcId="{00112237-3E98-4B50-B968-1AADBB0C71B8}" destId="{5CF6A246-76FC-46FE-B306-FA4A7A4F66A8}" srcOrd="0" destOrd="0" presId="urn:microsoft.com/office/officeart/2005/8/layout/hierarchy2"/>
    <dgm:cxn modelId="{EAB7763D-E8F3-4B58-83D7-DF119DEFC8B2}" type="presParOf" srcId="{D67B497D-BE0F-4427-8F90-804A5752A03D}" destId="{836A095A-04C7-4F5C-A39A-6466A0448B15}" srcOrd="3" destOrd="0" presId="urn:microsoft.com/office/officeart/2005/8/layout/hierarchy2"/>
    <dgm:cxn modelId="{EBC00E94-6699-455B-B2AE-61EDF441C029}" type="presParOf" srcId="{836A095A-04C7-4F5C-A39A-6466A0448B15}" destId="{25311594-53EC-441C-BCEF-17A8AC6777DD}" srcOrd="0" destOrd="0" presId="urn:microsoft.com/office/officeart/2005/8/layout/hierarchy2"/>
    <dgm:cxn modelId="{710BB8F2-74D5-4DEE-8DCA-E72FDA58D224}" type="presParOf" srcId="{836A095A-04C7-4F5C-A39A-6466A0448B15}" destId="{9F3B0957-50FF-4DAF-A869-284E810063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D749B8-2378-499B-B292-3B121A8A33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C756EC7-05D4-435F-BB23-82AEEBA01748}">
      <dgm:prSet phldrT="[טקסט]"/>
      <dgm:spPr/>
      <dgm:t>
        <a:bodyPr/>
        <a:lstStyle/>
        <a:p>
          <a:pPr rtl="1"/>
          <a:r>
            <a:rPr lang="he-IL" dirty="0" smtClean="0"/>
            <a:t>חצי קב בשתי </a:t>
          </a:r>
          <a:r>
            <a:rPr lang="he-IL" dirty="0" smtClean="0"/>
            <a:t>אמות - </a:t>
          </a:r>
          <a:r>
            <a:rPr lang="he-IL" dirty="0" smtClean="0"/>
            <a:t>מה הוא הדין?</a:t>
          </a:r>
          <a:endParaRPr lang="he-IL" dirty="0"/>
        </a:p>
      </dgm:t>
    </dgm:pt>
    <dgm:pt modelId="{3933BFFC-0436-4942-AAD8-592C0BB1D74F}" type="par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A122CFAD-29B2-4D29-857A-8F01D3B77D5A}" type="sib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2BC4442E-F3C3-4BCE-B683-BD9CBBDB4B2C}">
      <dgm:prSet phldrT="[טקסט]"/>
      <dgm:spPr/>
      <dgm:t>
        <a:bodyPr/>
        <a:lstStyle/>
        <a:p>
          <a:pPr rtl="1"/>
          <a:r>
            <a:rPr lang="he-IL" dirty="0" smtClean="0"/>
            <a:t>או אולי קב בארבע אמות מפקיר אותם משום </a:t>
          </a:r>
          <a:r>
            <a:rPr lang="he-IL" b="1" dirty="0" smtClean="0"/>
            <a:t>שאינם חשובים.</a:t>
          </a:r>
          <a:endParaRPr lang="he-IL" b="1" dirty="0"/>
        </a:p>
      </dgm:t>
    </dgm:pt>
    <dgm:pt modelId="{DF73A7BA-2B4D-47C2-A888-4A47F7D532EF}" type="par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C5700ABA-6D18-43F2-87A7-D6822CFA1E86}" type="sib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4BC012D1-9A9D-4CAA-ABA4-23E9BCA32F91}">
      <dgm:prSet phldrT="[טקסט]"/>
      <dgm:spPr/>
      <dgm:t>
        <a:bodyPr/>
        <a:lstStyle/>
        <a:p>
          <a:pPr rtl="1"/>
          <a:r>
            <a:rPr lang="he-IL" dirty="0" smtClean="0"/>
            <a:t>קב בארבע אמות מה הסיבה שמפקיר אותם? משום </a:t>
          </a:r>
          <a:r>
            <a:rPr lang="he-IL" b="1" dirty="0" smtClean="0"/>
            <a:t>שמרובה טרחתם</a:t>
          </a:r>
          <a:r>
            <a:rPr lang="he-IL" dirty="0" smtClean="0"/>
            <a:t>.</a:t>
          </a:r>
          <a:endParaRPr lang="he-IL" dirty="0"/>
        </a:p>
      </dgm:t>
    </dgm:pt>
    <dgm:pt modelId="{2F2B43BC-C819-434B-B21E-73FBA0BE7032}" type="sib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F399456B-F940-47D1-8F7F-8D2C450B7A51}" type="par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AA899B18-76A3-4956-80B6-5843B09D670B}">
      <dgm:prSet phldrT="[טקסט]"/>
      <dgm:spPr>
        <a:ln>
          <a:solidFill>
            <a:srgbClr val="92D050"/>
          </a:solidFill>
        </a:ln>
      </dgm:spPr>
      <dgm:t>
        <a:bodyPr/>
        <a:lstStyle/>
        <a:p>
          <a:pPr rtl="1"/>
          <a:r>
            <a:rPr lang="he-IL" dirty="0" smtClean="0"/>
            <a:t>וחצי קב בשתי אמות – כיוון </a:t>
          </a:r>
          <a:r>
            <a:rPr lang="he-IL" b="1" dirty="0" smtClean="0"/>
            <a:t>שאינם חשובים</a:t>
          </a:r>
          <a:r>
            <a:rPr lang="he-IL" dirty="0" smtClean="0"/>
            <a:t>, גם כן מפקיר אותם.</a:t>
          </a:r>
          <a:endParaRPr lang="he-IL" dirty="0"/>
        </a:p>
      </dgm:t>
    </dgm:pt>
    <dgm:pt modelId="{04CFDD70-BC0D-4920-811C-2FD44F22E7BA}" type="parTrans" cxnId="{A52E6529-70FF-4114-99F8-48528B6BE1C4}">
      <dgm:prSet/>
      <dgm:spPr/>
      <dgm:t>
        <a:bodyPr/>
        <a:lstStyle/>
        <a:p>
          <a:pPr rtl="1"/>
          <a:endParaRPr lang="he-IL"/>
        </a:p>
      </dgm:t>
    </dgm:pt>
    <dgm:pt modelId="{CDB551C4-0A8E-4FC7-B6F8-485803CB8B12}" type="sibTrans" cxnId="{A52E6529-70FF-4114-99F8-48528B6BE1C4}">
      <dgm:prSet/>
      <dgm:spPr/>
      <dgm:t>
        <a:bodyPr/>
        <a:lstStyle/>
        <a:p>
          <a:pPr rtl="1"/>
          <a:endParaRPr lang="he-IL"/>
        </a:p>
      </dgm:t>
    </dgm:pt>
    <dgm:pt modelId="{30141CC3-CD08-4CF8-8FF8-CC2C0D9F14AE}">
      <dgm:prSet phldrT="[טקסט]"/>
      <dgm:spPr>
        <a:ln>
          <a:solidFill>
            <a:srgbClr val="FF0000"/>
          </a:solidFill>
        </a:ln>
      </dgm:spPr>
      <dgm:t>
        <a:bodyPr/>
        <a:lstStyle/>
        <a:p>
          <a:pPr rtl="1"/>
          <a:r>
            <a:rPr lang="he-IL" dirty="0" smtClean="0"/>
            <a:t>חצי קב בשתי אמות – כיוון </a:t>
          </a:r>
          <a:r>
            <a:rPr lang="he-IL" b="1" u="sng" dirty="0" smtClean="0"/>
            <a:t>שלא</a:t>
          </a:r>
          <a:r>
            <a:rPr lang="he-IL" b="1" dirty="0" smtClean="0"/>
            <a:t> מרובה טרחתם </a:t>
          </a:r>
          <a:r>
            <a:rPr lang="he-IL" dirty="0" smtClean="0"/>
            <a:t>לא מפקיר אותם.</a:t>
          </a:r>
          <a:endParaRPr lang="he-IL" dirty="0"/>
        </a:p>
      </dgm:t>
    </dgm:pt>
    <dgm:pt modelId="{0483CAE9-4E92-4952-B4BA-0AA6B93C77B8}" type="parTrans" cxnId="{D9DF9A0C-01CF-47D6-84B3-177F4DE00FCF}">
      <dgm:prSet/>
      <dgm:spPr/>
      <dgm:t>
        <a:bodyPr/>
        <a:lstStyle/>
        <a:p>
          <a:pPr rtl="1"/>
          <a:endParaRPr lang="he-IL"/>
        </a:p>
      </dgm:t>
    </dgm:pt>
    <dgm:pt modelId="{6B026EB1-6C5D-4A1B-9140-A6E2CE947C5D}" type="sibTrans" cxnId="{D9DF9A0C-01CF-47D6-84B3-177F4DE00FCF}">
      <dgm:prSet/>
      <dgm:spPr/>
      <dgm:t>
        <a:bodyPr/>
        <a:lstStyle/>
        <a:p>
          <a:pPr rtl="1"/>
          <a:endParaRPr lang="he-IL"/>
        </a:p>
      </dgm:t>
    </dgm:pt>
    <dgm:pt modelId="{75ED182C-DC58-429B-9CAF-73257FDAAEC5}" type="pres">
      <dgm:prSet presAssocID="{74D749B8-2378-499B-B292-3B121A8A3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E7C4CDF-9775-423C-BB7B-6E2F5B44C706}" type="pres">
      <dgm:prSet presAssocID="{4C756EC7-05D4-435F-BB23-82AEEBA01748}" presName="hierRoot1" presStyleCnt="0"/>
      <dgm:spPr/>
    </dgm:pt>
    <dgm:pt modelId="{FFBBEFF7-FD5C-4A2F-B189-0D30B093F158}" type="pres">
      <dgm:prSet presAssocID="{4C756EC7-05D4-435F-BB23-82AEEBA01748}" presName="composite" presStyleCnt="0"/>
      <dgm:spPr/>
    </dgm:pt>
    <dgm:pt modelId="{B9E53282-5001-4F75-8DDB-2B315805F7C8}" type="pres">
      <dgm:prSet presAssocID="{4C756EC7-05D4-435F-BB23-82AEEBA01748}" presName="background" presStyleLbl="node0" presStyleIdx="0" presStyleCnt="1"/>
      <dgm:spPr/>
    </dgm:pt>
    <dgm:pt modelId="{446E6E6D-C599-4E83-B5B9-DCD3D1C79B6A}" type="pres">
      <dgm:prSet presAssocID="{4C756EC7-05D4-435F-BB23-82AEEBA01748}" presName="text" presStyleLbl="fgAcc0" presStyleIdx="0" presStyleCnt="1" custLinFactNeighborX="-11119" custLinFactNeighborY="276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07D2980-8151-46D1-8E55-D7ABA07F6ACE}" type="pres">
      <dgm:prSet presAssocID="{4C756EC7-05D4-435F-BB23-82AEEBA01748}" presName="hierChild2" presStyleCnt="0"/>
      <dgm:spPr/>
    </dgm:pt>
    <dgm:pt modelId="{A002AE70-BA93-448A-A1FB-27060E4AE445}" type="pres">
      <dgm:prSet presAssocID="{DF73A7BA-2B4D-47C2-A888-4A47F7D532EF}" presName="Name10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827F7D3C-28C7-468C-969D-6B93CE7D3FBE}" type="pres">
      <dgm:prSet presAssocID="{2BC4442E-F3C3-4BCE-B683-BD9CBBDB4B2C}" presName="hierRoot2" presStyleCnt="0"/>
      <dgm:spPr/>
    </dgm:pt>
    <dgm:pt modelId="{A748E3E3-5A54-4DC2-AC8A-4163B410DAC9}" type="pres">
      <dgm:prSet presAssocID="{2BC4442E-F3C3-4BCE-B683-BD9CBBDB4B2C}" presName="composite2" presStyleCnt="0"/>
      <dgm:spPr/>
    </dgm:pt>
    <dgm:pt modelId="{E6A11C33-22AD-4DE8-99A3-19937B4DDFD7}" type="pres">
      <dgm:prSet presAssocID="{2BC4442E-F3C3-4BCE-B683-BD9CBBDB4B2C}" presName="background2" presStyleLbl="node2" presStyleIdx="0" presStyleCnt="2"/>
      <dgm:spPr/>
    </dgm:pt>
    <dgm:pt modelId="{B6C948B4-401F-4433-B8D3-5AC8768D93D7}" type="pres">
      <dgm:prSet presAssocID="{2BC4442E-F3C3-4BCE-B683-BD9CBBDB4B2C}" presName="text2" presStyleLbl="fgAcc2" presStyleIdx="0" presStyleCnt="2" custLinFactX="-10523" custLinFactNeighborX="-100000" custLinFactNeighborY="-44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E66D796-F3BC-4E16-90AA-ECA932329EF2}" type="pres">
      <dgm:prSet presAssocID="{2BC4442E-F3C3-4BCE-B683-BD9CBBDB4B2C}" presName="hierChild3" presStyleCnt="0"/>
      <dgm:spPr/>
    </dgm:pt>
    <dgm:pt modelId="{5D2A93EE-CFB2-45E5-A664-306BC182E158}" type="pres">
      <dgm:prSet presAssocID="{04CFDD70-BC0D-4920-811C-2FD44F22E7BA}" presName="Name17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4DB6CBA2-BE84-4756-9AF8-6E4923870324}" type="pres">
      <dgm:prSet presAssocID="{AA899B18-76A3-4956-80B6-5843B09D670B}" presName="hierRoot3" presStyleCnt="0"/>
      <dgm:spPr/>
    </dgm:pt>
    <dgm:pt modelId="{D2906884-6EDF-4879-B8CE-E30BC58B2849}" type="pres">
      <dgm:prSet presAssocID="{AA899B18-76A3-4956-80B6-5843B09D670B}" presName="composite3" presStyleCnt="0"/>
      <dgm:spPr/>
    </dgm:pt>
    <dgm:pt modelId="{8B5CCC1A-593F-4767-B600-78AACABF6928}" type="pres">
      <dgm:prSet presAssocID="{AA899B18-76A3-4956-80B6-5843B09D670B}" presName="background3" presStyleLbl="node3" presStyleIdx="0" presStyleCnt="2"/>
      <dgm:spPr>
        <a:solidFill>
          <a:srgbClr val="92D050"/>
        </a:solidFill>
      </dgm:spPr>
    </dgm:pt>
    <dgm:pt modelId="{A4B7091F-A89B-492D-B6B4-89790E7AE764}" type="pres">
      <dgm:prSet presAssocID="{AA899B18-76A3-4956-80B6-5843B09D670B}" presName="text3" presStyleLbl="fgAcc3" presStyleIdx="0" presStyleCnt="2" custLinFactX="-14639" custLinFactNeighborX="-100000" custLinFactNeighborY="-166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B8CCE46-B44B-4053-A659-A558E9CDC91A}" type="pres">
      <dgm:prSet presAssocID="{AA899B18-76A3-4956-80B6-5843B09D670B}" presName="hierChild4" presStyleCnt="0"/>
      <dgm:spPr/>
    </dgm:pt>
    <dgm:pt modelId="{5B43CE59-1FFD-4D51-B40C-25085FF1CC79}" type="pres">
      <dgm:prSet presAssocID="{F399456B-F940-47D1-8F7F-8D2C450B7A51}" presName="Name10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6FB1DAD6-2415-4D37-AA84-BB88C65D172B}" type="pres">
      <dgm:prSet presAssocID="{4BC012D1-9A9D-4CAA-ABA4-23E9BCA32F91}" presName="hierRoot2" presStyleCnt="0"/>
      <dgm:spPr/>
    </dgm:pt>
    <dgm:pt modelId="{EDE85510-D266-4F48-869D-58554DDD79E5}" type="pres">
      <dgm:prSet presAssocID="{4BC012D1-9A9D-4CAA-ABA4-23E9BCA32F91}" presName="composite2" presStyleCnt="0"/>
      <dgm:spPr/>
    </dgm:pt>
    <dgm:pt modelId="{246873B7-EA3F-47D1-8508-2F89384F1C10}" type="pres">
      <dgm:prSet presAssocID="{4BC012D1-9A9D-4CAA-ABA4-23E9BCA32F91}" presName="background2" presStyleLbl="node2" presStyleIdx="1" presStyleCnt="2"/>
      <dgm:spPr/>
    </dgm:pt>
    <dgm:pt modelId="{0174267C-4243-470F-BA4C-56456DFCBBB3}" type="pres">
      <dgm:prSet presAssocID="{4BC012D1-9A9D-4CAA-ABA4-23E9BCA32F91}" presName="text2" presStyleLbl="fgAcc2" presStyleIdx="1" presStyleCnt="2" custLinFactX="633" custLinFactNeighborX="100000" custLinFactNeighborY="-44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CC388FA-8CEF-4A4A-BD3A-F3B7B11893CA}" type="pres">
      <dgm:prSet presAssocID="{4BC012D1-9A9D-4CAA-ABA4-23E9BCA32F91}" presName="hierChild3" presStyleCnt="0"/>
      <dgm:spPr/>
    </dgm:pt>
    <dgm:pt modelId="{DEE5AFDA-6F49-49D1-81AE-54740A63944E}" type="pres">
      <dgm:prSet presAssocID="{0483CAE9-4E92-4952-B4BA-0AA6B93C77B8}" presName="Name17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9ABFD6E1-D749-44B1-877C-3F6FFC264C5C}" type="pres">
      <dgm:prSet presAssocID="{30141CC3-CD08-4CF8-8FF8-CC2C0D9F14AE}" presName="hierRoot3" presStyleCnt="0"/>
      <dgm:spPr/>
    </dgm:pt>
    <dgm:pt modelId="{25A5A1F8-A497-4E44-883A-EE4C84B16B72}" type="pres">
      <dgm:prSet presAssocID="{30141CC3-CD08-4CF8-8FF8-CC2C0D9F14AE}" presName="composite3" presStyleCnt="0"/>
      <dgm:spPr/>
    </dgm:pt>
    <dgm:pt modelId="{2167CBC9-A252-4ADC-BE5C-67A1906509C8}" type="pres">
      <dgm:prSet presAssocID="{30141CC3-CD08-4CF8-8FF8-CC2C0D9F14AE}" presName="background3" presStyleLbl="node3" presStyleIdx="1" presStyleCnt="2"/>
      <dgm:spPr>
        <a:solidFill>
          <a:srgbClr val="FF0000"/>
        </a:solidFill>
      </dgm:spPr>
    </dgm:pt>
    <dgm:pt modelId="{A2009185-5ADC-4A7C-94C5-5A924F7F2B10}" type="pres">
      <dgm:prSet presAssocID="{30141CC3-CD08-4CF8-8FF8-CC2C0D9F14AE}" presName="text3" presStyleLbl="fgAcc3" presStyleIdx="1" presStyleCnt="2" custLinFactX="8865" custLinFactNeighborX="100000" custLinFactNeighborY="-166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EB74076-03DC-45BA-B22D-4D1A9FDA063F}" type="pres">
      <dgm:prSet presAssocID="{30141CC3-CD08-4CF8-8FF8-CC2C0D9F14AE}" presName="hierChild4" presStyleCnt="0"/>
      <dgm:spPr/>
    </dgm:pt>
  </dgm:ptLst>
  <dgm:cxnLst>
    <dgm:cxn modelId="{CCE4E89C-E1A2-4C98-A23E-ED5F98E29F01}" srcId="{4C756EC7-05D4-435F-BB23-82AEEBA01748}" destId="{2BC4442E-F3C3-4BCE-B683-BD9CBBDB4B2C}" srcOrd="0" destOrd="0" parTransId="{DF73A7BA-2B4D-47C2-A888-4A47F7D532EF}" sibTransId="{C5700ABA-6D18-43F2-87A7-D6822CFA1E86}"/>
    <dgm:cxn modelId="{A52E6529-70FF-4114-99F8-48528B6BE1C4}" srcId="{2BC4442E-F3C3-4BCE-B683-BD9CBBDB4B2C}" destId="{AA899B18-76A3-4956-80B6-5843B09D670B}" srcOrd="0" destOrd="0" parTransId="{04CFDD70-BC0D-4920-811C-2FD44F22E7BA}" sibTransId="{CDB551C4-0A8E-4FC7-B6F8-485803CB8B12}"/>
    <dgm:cxn modelId="{6B4D0870-7FDD-4B6D-959F-5CC0C06412F9}" type="presOf" srcId="{74D749B8-2378-499B-B292-3B121A8A33B8}" destId="{75ED182C-DC58-429B-9CAF-73257FDAAEC5}" srcOrd="0" destOrd="0" presId="urn:microsoft.com/office/officeart/2005/8/layout/hierarchy1"/>
    <dgm:cxn modelId="{73843686-F087-44B3-BD64-CB27C971974B}" type="presOf" srcId="{4C756EC7-05D4-435F-BB23-82AEEBA01748}" destId="{446E6E6D-C599-4E83-B5B9-DCD3D1C79B6A}" srcOrd="0" destOrd="0" presId="urn:microsoft.com/office/officeart/2005/8/layout/hierarchy1"/>
    <dgm:cxn modelId="{55437464-D132-4100-B3D8-61BE33665026}" type="presOf" srcId="{04CFDD70-BC0D-4920-811C-2FD44F22E7BA}" destId="{5D2A93EE-CFB2-45E5-A664-306BC182E158}" srcOrd="0" destOrd="0" presId="urn:microsoft.com/office/officeart/2005/8/layout/hierarchy1"/>
    <dgm:cxn modelId="{5159466A-3119-4FB3-8824-6E432FA1CC8B}" type="presOf" srcId="{2BC4442E-F3C3-4BCE-B683-BD9CBBDB4B2C}" destId="{B6C948B4-401F-4433-B8D3-5AC8768D93D7}" srcOrd="0" destOrd="0" presId="urn:microsoft.com/office/officeart/2005/8/layout/hierarchy1"/>
    <dgm:cxn modelId="{1A84807E-4BBB-44DE-A8CC-EA1FE3C51B84}" srcId="{4C756EC7-05D4-435F-BB23-82AEEBA01748}" destId="{4BC012D1-9A9D-4CAA-ABA4-23E9BCA32F91}" srcOrd="1" destOrd="0" parTransId="{F399456B-F940-47D1-8F7F-8D2C450B7A51}" sibTransId="{2F2B43BC-C819-434B-B21E-73FBA0BE7032}"/>
    <dgm:cxn modelId="{D9DF9A0C-01CF-47D6-84B3-177F4DE00FCF}" srcId="{4BC012D1-9A9D-4CAA-ABA4-23E9BCA32F91}" destId="{30141CC3-CD08-4CF8-8FF8-CC2C0D9F14AE}" srcOrd="0" destOrd="0" parTransId="{0483CAE9-4E92-4952-B4BA-0AA6B93C77B8}" sibTransId="{6B026EB1-6C5D-4A1B-9140-A6E2CE947C5D}"/>
    <dgm:cxn modelId="{26176882-2F9C-47F0-9F6F-5C11D6AC379D}" type="presOf" srcId="{AA899B18-76A3-4956-80B6-5843B09D670B}" destId="{A4B7091F-A89B-492D-B6B4-89790E7AE764}" srcOrd="0" destOrd="0" presId="urn:microsoft.com/office/officeart/2005/8/layout/hierarchy1"/>
    <dgm:cxn modelId="{76F3D294-459F-4639-9C3D-2A55F5D90FA4}" type="presOf" srcId="{4BC012D1-9A9D-4CAA-ABA4-23E9BCA32F91}" destId="{0174267C-4243-470F-BA4C-56456DFCBBB3}" srcOrd="0" destOrd="0" presId="urn:microsoft.com/office/officeart/2005/8/layout/hierarchy1"/>
    <dgm:cxn modelId="{B3A5ADA8-1FC9-449E-AC3A-79ED87D30C27}" type="presOf" srcId="{F399456B-F940-47D1-8F7F-8D2C450B7A51}" destId="{5B43CE59-1FFD-4D51-B40C-25085FF1CC79}" srcOrd="0" destOrd="0" presId="urn:microsoft.com/office/officeart/2005/8/layout/hierarchy1"/>
    <dgm:cxn modelId="{516F92F2-8D93-4678-9B30-CC574C24DC0B}" srcId="{74D749B8-2378-499B-B292-3B121A8A33B8}" destId="{4C756EC7-05D4-435F-BB23-82AEEBA01748}" srcOrd="0" destOrd="0" parTransId="{3933BFFC-0436-4942-AAD8-592C0BB1D74F}" sibTransId="{A122CFAD-29B2-4D29-857A-8F01D3B77D5A}"/>
    <dgm:cxn modelId="{133A6203-1636-485E-8C18-640F77A9A6ED}" type="presOf" srcId="{0483CAE9-4E92-4952-B4BA-0AA6B93C77B8}" destId="{DEE5AFDA-6F49-49D1-81AE-54740A63944E}" srcOrd="0" destOrd="0" presId="urn:microsoft.com/office/officeart/2005/8/layout/hierarchy1"/>
    <dgm:cxn modelId="{46A27715-2B2F-4C10-8070-E9C34F3ED026}" type="presOf" srcId="{DF73A7BA-2B4D-47C2-A888-4A47F7D532EF}" destId="{A002AE70-BA93-448A-A1FB-27060E4AE445}" srcOrd="0" destOrd="0" presId="urn:microsoft.com/office/officeart/2005/8/layout/hierarchy1"/>
    <dgm:cxn modelId="{476AD029-7604-4EF6-910E-AAF4DD712315}" type="presOf" srcId="{30141CC3-CD08-4CF8-8FF8-CC2C0D9F14AE}" destId="{A2009185-5ADC-4A7C-94C5-5A924F7F2B10}" srcOrd="0" destOrd="0" presId="urn:microsoft.com/office/officeart/2005/8/layout/hierarchy1"/>
    <dgm:cxn modelId="{E6E4E5DA-0B3F-47BF-BCCD-636365FDF4A3}" type="presParOf" srcId="{75ED182C-DC58-429B-9CAF-73257FDAAEC5}" destId="{BE7C4CDF-9775-423C-BB7B-6E2F5B44C706}" srcOrd="0" destOrd="0" presId="urn:microsoft.com/office/officeart/2005/8/layout/hierarchy1"/>
    <dgm:cxn modelId="{A5467A29-5ED6-4B8B-B874-662C20FA60F6}" type="presParOf" srcId="{BE7C4CDF-9775-423C-BB7B-6E2F5B44C706}" destId="{FFBBEFF7-FD5C-4A2F-B189-0D30B093F158}" srcOrd="0" destOrd="0" presId="urn:microsoft.com/office/officeart/2005/8/layout/hierarchy1"/>
    <dgm:cxn modelId="{E10E69FE-9B1B-43A9-A075-03CBC75A8241}" type="presParOf" srcId="{FFBBEFF7-FD5C-4A2F-B189-0D30B093F158}" destId="{B9E53282-5001-4F75-8DDB-2B315805F7C8}" srcOrd="0" destOrd="0" presId="urn:microsoft.com/office/officeart/2005/8/layout/hierarchy1"/>
    <dgm:cxn modelId="{5BFDD41C-2725-4AA7-A431-70D4FFCD8B34}" type="presParOf" srcId="{FFBBEFF7-FD5C-4A2F-B189-0D30B093F158}" destId="{446E6E6D-C599-4E83-B5B9-DCD3D1C79B6A}" srcOrd="1" destOrd="0" presId="urn:microsoft.com/office/officeart/2005/8/layout/hierarchy1"/>
    <dgm:cxn modelId="{FD058891-4154-4C90-9A6F-25AD3C02CBE5}" type="presParOf" srcId="{BE7C4CDF-9775-423C-BB7B-6E2F5B44C706}" destId="{207D2980-8151-46D1-8E55-D7ABA07F6ACE}" srcOrd="1" destOrd="0" presId="urn:microsoft.com/office/officeart/2005/8/layout/hierarchy1"/>
    <dgm:cxn modelId="{008FC3AC-9820-48EB-B79A-298DFC03AE5B}" type="presParOf" srcId="{207D2980-8151-46D1-8E55-D7ABA07F6ACE}" destId="{A002AE70-BA93-448A-A1FB-27060E4AE445}" srcOrd="0" destOrd="0" presId="urn:microsoft.com/office/officeart/2005/8/layout/hierarchy1"/>
    <dgm:cxn modelId="{03C6F8E7-44F9-4BA1-98DE-13F6BF5A9E40}" type="presParOf" srcId="{207D2980-8151-46D1-8E55-D7ABA07F6ACE}" destId="{827F7D3C-28C7-468C-969D-6B93CE7D3FBE}" srcOrd="1" destOrd="0" presId="urn:microsoft.com/office/officeart/2005/8/layout/hierarchy1"/>
    <dgm:cxn modelId="{66085C59-FA11-4678-B990-EE69890BFB52}" type="presParOf" srcId="{827F7D3C-28C7-468C-969D-6B93CE7D3FBE}" destId="{A748E3E3-5A54-4DC2-AC8A-4163B410DAC9}" srcOrd="0" destOrd="0" presId="urn:microsoft.com/office/officeart/2005/8/layout/hierarchy1"/>
    <dgm:cxn modelId="{434C2D97-2ABF-4479-9F4C-E5C124AAA64D}" type="presParOf" srcId="{A748E3E3-5A54-4DC2-AC8A-4163B410DAC9}" destId="{E6A11C33-22AD-4DE8-99A3-19937B4DDFD7}" srcOrd="0" destOrd="0" presId="urn:microsoft.com/office/officeart/2005/8/layout/hierarchy1"/>
    <dgm:cxn modelId="{697F1BEA-FCEB-4D25-BA09-BD6712ABF067}" type="presParOf" srcId="{A748E3E3-5A54-4DC2-AC8A-4163B410DAC9}" destId="{B6C948B4-401F-4433-B8D3-5AC8768D93D7}" srcOrd="1" destOrd="0" presId="urn:microsoft.com/office/officeart/2005/8/layout/hierarchy1"/>
    <dgm:cxn modelId="{D4A3482B-E915-46FE-8919-4FA17E7F1FB2}" type="presParOf" srcId="{827F7D3C-28C7-468C-969D-6B93CE7D3FBE}" destId="{BE66D796-F3BC-4E16-90AA-ECA932329EF2}" srcOrd="1" destOrd="0" presId="urn:microsoft.com/office/officeart/2005/8/layout/hierarchy1"/>
    <dgm:cxn modelId="{A18E1D83-1F78-4361-ABEA-C495C46459EF}" type="presParOf" srcId="{BE66D796-F3BC-4E16-90AA-ECA932329EF2}" destId="{5D2A93EE-CFB2-45E5-A664-306BC182E158}" srcOrd="0" destOrd="0" presId="urn:microsoft.com/office/officeart/2005/8/layout/hierarchy1"/>
    <dgm:cxn modelId="{08B6C726-7B20-4FE6-B331-DF9FE527DB42}" type="presParOf" srcId="{BE66D796-F3BC-4E16-90AA-ECA932329EF2}" destId="{4DB6CBA2-BE84-4756-9AF8-6E4923870324}" srcOrd="1" destOrd="0" presId="urn:microsoft.com/office/officeart/2005/8/layout/hierarchy1"/>
    <dgm:cxn modelId="{C39D94A7-86BE-4A4B-B8FA-65A60C6FCE6C}" type="presParOf" srcId="{4DB6CBA2-BE84-4756-9AF8-6E4923870324}" destId="{D2906884-6EDF-4879-B8CE-E30BC58B2849}" srcOrd="0" destOrd="0" presId="urn:microsoft.com/office/officeart/2005/8/layout/hierarchy1"/>
    <dgm:cxn modelId="{9E393AC3-60BA-47C3-8175-C34FD8E52D70}" type="presParOf" srcId="{D2906884-6EDF-4879-B8CE-E30BC58B2849}" destId="{8B5CCC1A-593F-4767-B600-78AACABF6928}" srcOrd="0" destOrd="0" presId="urn:microsoft.com/office/officeart/2005/8/layout/hierarchy1"/>
    <dgm:cxn modelId="{DFA426B9-6AF9-468B-AC10-F9B86ECCC3F8}" type="presParOf" srcId="{D2906884-6EDF-4879-B8CE-E30BC58B2849}" destId="{A4B7091F-A89B-492D-B6B4-89790E7AE764}" srcOrd="1" destOrd="0" presId="urn:microsoft.com/office/officeart/2005/8/layout/hierarchy1"/>
    <dgm:cxn modelId="{BC496160-383B-4B0B-9046-29645DE36D3A}" type="presParOf" srcId="{4DB6CBA2-BE84-4756-9AF8-6E4923870324}" destId="{EB8CCE46-B44B-4053-A659-A558E9CDC91A}" srcOrd="1" destOrd="0" presId="urn:microsoft.com/office/officeart/2005/8/layout/hierarchy1"/>
    <dgm:cxn modelId="{A5EA4647-D688-4CB4-912A-1602F7B2E884}" type="presParOf" srcId="{207D2980-8151-46D1-8E55-D7ABA07F6ACE}" destId="{5B43CE59-1FFD-4D51-B40C-25085FF1CC79}" srcOrd="2" destOrd="0" presId="urn:microsoft.com/office/officeart/2005/8/layout/hierarchy1"/>
    <dgm:cxn modelId="{600C4713-FEDF-4A7F-84EE-6934802F2135}" type="presParOf" srcId="{207D2980-8151-46D1-8E55-D7ABA07F6ACE}" destId="{6FB1DAD6-2415-4D37-AA84-BB88C65D172B}" srcOrd="3" destOrd="0" presId="urn:microsoft.com/office/officeart/2005/8/layout/hierarchy1"/>
    <dgm:cxn modelId="{CEAAFBBF-2639-47FD-836A-39499C9F57AA}" type="presParOf" srcId="{6FB1DAD6-2415-4D37-AA84-BB88C65D172B}" destId="{EDE85510-D266-4F48-869D-58554DDD79E5}" srcOrd="0" destOrd="0" presId="urn:microsoft.com/office/officeart/2005/8/layout/hierarchy1"/>
    <dgm:cxn modelId="{0A8F6C05-3420-4F6F-B8CD-2BE705D72D51}" type="presParOf" srcId="{EDE85510-D266-4F48-869D-58554DDD79E5}" destId="{246873B7-EA3F-47D1-8508-2F89384F1C10}" srcOrd="0" destOrd="0" presId="urn:microsoft.com/office/officeart/2005/8/layout/hierarchy1"/>
    <dgm:cxn modelId="{5CD6825E-3443-4802-95EC-DBC261148AE7}" type="presParOf" srcId="{EDE85510-D266-4F48-869D-58554DDD79E5}" destId="{0174267C-4243-470F-BA4C-56456DFCBBB3}" srcOrd="1" destOrd="0" presId="urn:microsoft.com/office/officeart/2005/8/layout/hierarchy1"/>
    <dgm:cxn modelId="{018F845C-0E71-4197-9FB9-949FEA6067BA}" type="presParOf" srcId="{6FB1DAD6-2415-4D37-AA84-BB88C65D172B}" destId="{0CC388FA-8CEF-4A4A-BD3A-F3B7B11893CA}" srcOrd="1" destOrd="0" presId="urn:microsoft.com/office/officeart/2005/8/layout/hierarchy1"/>
    <dgm:cxn modelId="{84D739EA-8844-46F1-9871-015ACC047E9F}" type="presParOf" srcId="{0CC388FA-8CEF-4A4A-BD3A-F3B7B11893CA}" destId="{DEE5AFDA-6F49-49D1-81AE-54740A63944E}" srcOrd="0" destOrd="0" presId="urn:microsoft.com/office/officeart/2005/8/layout/hierarchy1"/>
    <dgm:cxn modelId="{CFA5ECE3-8E70-4B09-B32D-557D07C0B392}" type="presParOf" srcId="{0CC388FA-8CEF-4A4A-BD3A-F3B7B11893CA}" destId="{9ABFD6E1-D749-44B1-877C-3F6FFC264C5C}" srcOrd="1" destOrd="0" presId="urn:microsoft.com/office/officeart/2005/8/layout/hierarchy1"/>
    <dgm:cxn modelId="{C1F0E189-F4D7-424B-A01C-8B4D478685C5}" type="presParOf" srcId="{9ABFD6E1-D749-44B1-877C-3F6FFC264C5C}" destId="{25A5A1F8-A497-4E44-883A-EE4C84B16B72}" srcOrd="0" destOrd="0" presId="urn:microsoft.com/office/officeart/2005/8/layout/hierarchy1"/>
    <dgm:cxn modelId="{204A54D1-37D3-4D2B-934D-33680F59D029}" type="presParOf" srcId="{25A5A1F8-A497-4E44-883A-EE4C84B16B72}" destId="{2167CBC9-A252-4ADC-BE5C-67A1906509C8}" srcOrd="0" destOrd="0" presId="urn:microsoft.com/office/officeart/2005/8/layout/hierarchy1"/>
    <dgm:cxn modelId="{CB9E5938-A489-4507-B0E1-6F70541E0B53}" type="presParOf" srcId="{25A5A1F8-A497-4E44-883A-EE4C84B16B72}" destId="{A2009185-5ADC-4A7C-94C5-5A924F7F2B10}" srcOrd="1" destOrd="0" presId="urn:microsoft.com/office/officeart/2005/8/layout/hierarchy1"/>
    <dgm:cxn modelId="{9E2ED1AB-2742-4C62-A7F3-245997891407}" type="presParOf" srcId="{9ABFD6E1-D749-44B1-877C-3F6FFC264C5C}" destId="{7EB74076-03DC-45BA-B22D-4D1A9FDA06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D749B8-2378-499B-B292-3B121A8A33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C756EC7-05D4-435F-BB23-82AEEBA01748}">
      <dgm:prSet phldrT="[טקסט]"/>
      <dgm:spPr/>
      <dgm:t>
        <a:bodyPr/>
        <a:lstStyle/>
        <a:p>
          <a:pPr rtl="1"/>
          <a:r>
            <a:rPr lang="he-IL" dirty="0" smtClean="0"/>
            <a:t>קביים בשמונה </a:t>
          </a:r>
          <a:r>
            <a:rPr lang="he-IL" dirty="0" smtClean="0"/>
            <a:t>אמות - </a:t>
          </a:r>
          <a:r>
            <a:rPr lang="he-IL" dirty="0" smtClean="0"/>
            <a:t>מה הוא הדין?</a:t>
          </a:r>
          <a:endParaRPr lang="he-IL" dirty="0"/>
        </a:p>
      </dgm:t>
    </dgm:pt>
    <dgm:pt modelId="{3933BFFC-0436-4942-AAD8-592C0BB1D74F}" type="par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A122CFAD-29B2-4D29-857A-8F01D3B77D5A}" type="sib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2BC4442E-F3C3-4BCE-B683-BD9CBBDB4B2C}">
      <dgm:prSet phldrT="[טקסט]"/>
      <dgm:spPr/>
      <dgm:t>
        <a:bodyPr/>
        <a:lstStyle/>
        <a:p>
          <a:pPr rtl="1"/>
          <a:r>
            <a:rPr lang="he-IL" dirty="0" smtClean="0"/>
            <a:t>או אולי קב בארבע אמות מפקיר אותם משום </a:t>
          </a:r>
          <a:r>
            <a:rPr lang="he-IL" b="1" dirty="0" smtClean="0"/>
            <a:t>שאינם חשובים.</a:t>
          </a:r>
          <a:endParaRPr lang="he-IL" b="1" dirty="0"/>
        </a:p>
      </dgm:t>
    </dgm:pt>
    <dgm:pt modelId="{DF73A7BA-2B4D-47C2-A888-4A47F7D532EF}" type="par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C5700ABA-6D18-43F2-87A7-D6822CFA1E86}" type="sib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4BC012D1-9A9D-4CAA-ABA4-23E9BCA32F91}">
      <dgm:prSet phldrT="[טקסט]"/>
      <dgm:spPr/>
      <dgm:t>
        <a:bodyPr/>
        <a:lstStyle/>
        <a:p>
          <a:pPr rtl="1"/>
          <a:r>
            <a:rPr lang="he-IL" dirty="0" smtClean="0"/>
            <a:t>קב בארבע אמות מה הסיבה שמפקיר אותם? משום </a:t>
          </a:r>
          <a:r>
            <a:rPr lang="he-IL" b="1" dirty="0" smtClean="0"/>
            <a:t>שמרובה טרחתם</a:t>
          </a:r>
          <a:r>
            <a:rPr lang="he-IL" dirty="0" smtClean="0"/>
            <a:t>.</a:t>
          </a:r>
          <a:endParaRPr lang="he-IL" dirty="0"/>
        </a:p>
      </dgm:t>
    </dgm:pt>
    <dgm:pt modelId="{2F2B43BC-C819-434B-B21E-73FBA0BE7032}" type="sib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F399456B-F940-47D1-8F7F-8D2C450B7A51}" type="par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AA899B18-76A3-4956-80B6-5843B09D670B}">
      <dgm:prSet phldrT="[טקסט]"/>
      <dgm:spPr>
        <a:ln>
          <a:solidFill>
            <a:srgbClr val="FF0000"/>
          </a:solidFill>
        </a:ln>
      </dgm:spPr>
      <dgm:t>
        <a:bodyPr/>
        <a:lstStyle/>
        <a:p>
          <a:pPr rtl="1"/>
          <a:r>
            <a:rPr lang="he-IL" dirty="0" smtClean="0"/>
            <a:t>אבל קביים בשמונה אמות – כיוון </a:t>
          </a:r>
          <a:r>
            <a:rPr lang="he-IL" b="1" u="sng" dirty="0" smtClean="0"/>
            <a:t>שחשובים</a:t>
          </a:r>
          <a:r>
            <a:rPr lang="he-IL" dirty="0" smtClean="0"/>
            <a:t> לא מפקיר אותם.</a:t>
          </a:r>
          <a:endParaRPr lang="he-IL" dirty="0"/>
        </a:p>
      </dgm:t>
    </dgm:pt>
    <dgm:pt modelId="{04CFDD70-BC0D-4920-811C-2FD44F22E7BA}" type="parTrans" cxnId="{A52E6529-70FF-4114-99F8-48528B6BE1C4}">
      <dgm:prSet/>
      <dgm:spPr/>
      <dgm:t>
        <a:bodyPr/>
        <a:lstStyle/>
        <a:p>
          <a:pPr rtl="1"/>
          <a:endParaRPr lang="he-IL"/>
        </a:p>
      </dgm:t>
    </dgm:pt>
    <dgm:pt modelId="{CDB551C4-0A8E-4FC7-B6F8-485803CB8B12}" type="sibTrans" cxnId="{A52E6529-70FF-4114-99F8-48528B6BE1C4}">
      <dgm:prSet/>
      <dgm:spPr/>
      <dgm:t>
        <a:bodyPr/>
        <a:lstStyle/>
        <a:p>
          <a:pPr rtl="1"/>
          <a:endParaRPr lang="he-IL"/>
        </a:p>
      </dgm:t>
    </dgm:pt>
    <dgm:pt modelId="{30141CC3-CD08-4CF8-8FF8-CC2C0D9F14AE}">
      <dgm:prSet phldrT="[טקסט]"/>
      <dgm:spPr>
        <a:ln>
          <a:solidFill>
            <a:srgbClr val="92D050"/>
          </a:solidFill>
        </a:ln>
      </dgm:spPr>
      <dgm:t>
        <a:bodyPr/>
        <a:lstStyle/>
        <a:p>
          <a:pPr rtl="1"/>
          <a:r>
            <a:rPr lang="he-IL" dirty="0" smtClean="0"/>
            <a:t>וכל שכן קביים בשמונה אמות – כיוון </a:t>
          </a:r>
          <a:r>
            <a:rPr lang="he-IL" b="1" dirty="0" smtClean="0"/>
            <a:t>שמרובה טרחתם</a:t>
          </a:r>
          <a:r>
            <a:rPr lang="he-IL" dirty="0" smtClean="0"/>
            <a:t> אפילו יותר, מפקיר אותם.</a:t>
          </a:r>
          <a:endParaRPr lang="he-IL" dirty="0"/>
        </a:p>
      </dgm:t>
    </dgm:pt>
    <dgm:pt modelId="{0483CAE9-4E92-4952-B4BA-0AA6B93C77B8}" type="parTrans" cxnId="{D9DF9A0C-01CF-47D6-84B3-177F4DE00FCF}">
      <dgm:prSet/>
      <dgm:spPr/>
      <dgm:t>
        <a:bodyPr/>
        <a:lstStyle/>
        <a:p>
          <a:pPr rtl="1"/>
          <a:endParaRPr lang="he-IL"/>
        </a:p>
      </dgm:t>
    </dgm:pt>
    <dgm:pt modelId="{6B026EB1-6C5D-4A1B-9140-A6E2CE947C5D}" type="sibTrans" cxnId="{D9DF9A0C-01CF-47D6-84B3-177F4DE00FCF}">
      <dgm:prSet/>
      <dgm:spPr/>
      <dgm:t>
        <a:bodyPr/>
        <a:lstStyle/>
        <a:p>
          <a:pPr rtl="1"/>
          <a:endParaRPr lang="he-IL"/>
        </a:p>
      </dgm:t>
    </dgm:pt>
    <dgm:pt modelId="{75ED182C-DC58-429B-9CAF-73257FDAAEC5}" type="pres">
      <dgm:prSet presAssocID="{74D749B8-2378-499B-B292-3B121A8A3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E7C4CDF-9775-423C-BB7B-6E2F5B44C706}" type="pres">
      <dgm:prSet presAssocID="{4C756EC7-05D4-435F-BB23-82AEEBA01748}" presName="hierRoot1" presStyleCnt="0"/>
      <dgm:spPr/>
    </dgm:pt>
    <dgm:pt modelId="{FFBBEFF7-FD5C-4A2F-B189-0D30B093F158}" type="pres">
      <dgm:prSet presAssocID="{4C756EC7-05D4-435F-BB23-82AEEBA01748}" presName="composite" presStyleCnt="0"/>
      <dgm:spPr/>
    </dgm:pt>
    <dgm:pt modelId="{B9E53282-5001-4F75-8DDB-2B315805F7C8}" type="pres">
      <dgm:prSet presAssocID="{4C756EC7-05D4-435F-BB23-82AEEBA01748}" presName="background" presStyleLbl="node0" presStyleIdx="0" presStyleCnt="1"/>
      <dgm:spPr/>
    </dgm:pt>
    <dgm:pt modelId="{446E6E6D-C599-4E83-B5B9-DCD3D1C79B6A}" type="pres">
      <dgm:prSet presAssocID="{4C756EC7-05D4-435F-BB23-82AEEBA01748}" presName="text" presStyleLbl="fgAcc0" presStyleIdx="0" presStyleCnt="1" custLinFactNeighborX="-11119" custLinFactNeighborY="276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07D2980-8151-46D1-8E55-D7ABA07F6ACE}" type="pres">
      <dgm:prSet presAssocID="{4C756EC7-05D4-435F-BB23-82AEEBA01748}" presName="hierChild2" presStyleCnt="0"/>
      <dgm:spPr/>
    </dgm:pt>
    <dgm:pt modelId="{A002AE70-BA93-448A-A1FB-27060E4AE445}" type="pres">
      <dgm:prSet presAssocID="{DF73A7BA-2B4D-47C2-A888-4A47F7D532EF}" presName="Name10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827F7D3C-28C7-468C-969D-6B93CE7D3FBE}" type="pres">
      <dgm:prSet presAssocID="{2BC4442E-F3C3-4BCE-B683-BD9CBBDB4B2C}" presName="hierRoot2" presStyleCnt="0"/>
      <dgm:spPr/>
    </dgm:pt>
    <dgm:pt modelId="{A748E3E3-5A54-4DC2-AC8A-4163B410DAC9}" type="pres">
      <dgm:prSet presAssocID="{2BC4442E-F3C3-4BCE-B683-BD9CBBDB4B2C}" presName="composite2" presStyleCnt="0"/>
      <dgm:spPr/>
    </dgm:pt>
    <dgm:pt modelId="{E6A11C33-22AD-4DE8-99A3-19937B4DDFD7}" type="pres">
      <dgm:prSet presAssocID="{2BC4442E-F3C3-4BCE-B683-BD9CBBDB4B2C}" presName="background2" presStyleLbl="node2" presStyleIdx="0" presStyleCnt="2"/>
      <dgm:spPr/>
    </dgm:pt>
    <dgm:pt modelId="{B6C948B4-401F-4433-B8D3-5AC8768D93D7}" type="pres">
      <dgm:prSet presAssocID="{2BC4442E-F3C3-4BCE-B683-BD9CBBDB4B2C}" presName="text2" presStyleLbl="fgAcc2" presStyleIdx="0" presStyleCnt="2" custLinFactX="-10523" custLinFactNeighborX="-100000" custLinFactNeighborY="-44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E66D796-F3BC-4E16-90AA-ECA932329EF2}" type="pres">
      <dgm:prSet presAssocID="{2BC4442E-F3C3-4BCE-B683-BD9CBBDB4B2C}" presName="hierChild3" presStyleCnt="0"/>
      <dgm:spPr/>
    </dgm:pt>
    <dgm:pt modelId="{5D2A93EE-CFB2-45E5-A664-306BC182E158}" type="pres">
      <dgm:prSet presAssocID="{04CFDD70-BC0D-4920-811C-2FD44F22E7BA}" presName="Name17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4DB6CBA2-BE84-4756-9AF8-6E4923870324}" type="pres">
      <dgm:prSet presAssocID="{AA899B18-76A3-4956-80B6-5843B09D670B}" presName="hierRoot3" presStyleCnt="0"/>
      <dgm:spPr/>
    </dgm:pt>
    <dgm:pt modelId="{D2906884-6EDF-4879-B8CE-E30BC58B2849}" type="pres">
      <dgm:prSet presAssocID="{AA899B18-76A3-4956-80B6-5843B09D670B}" presName="composite3" presStyleCnt="0"/>
      <dgm:spPr/>
    </dgm:pt>
    <dgm:pt modelId="{8B5CCC1A-593F-4767-B600-78AACABF6928}" type="pres">
      <dgm:prSet presAssocID="{AA899B18-76A3-4956-80B6-5843B09D670B}" presName="background3" presStyleLbl="node3" presStyleIdx="0" presStyleCnt="2"/>
      <dgm:spPr>
        <a:solidFill>
          <a:srgbClr val="FF0000"/>
        </a:solidFill>
      </dgm:spPr>
    </dgm:pt>
    <dgm:pt modelId="{A4B7091F-A89B-492D-B6B4-89790E7AE764}" type="pres">
      <dgm:prSet presAssocID="{AA899B18-76A3-4956-80B6-5843B09D670B}" presName="text3" presStyleLbl="fgAcc3" presStyleIdx="0" presStyleCnt="2" custLinFactX="-14639" custLinFactNeighborX="-100000" custLinFactNeighborY="-166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B8CCE46-B44B-4053-A659-A558E9CDC91A}" type="pres">
      <dgm:prSet presAssocID="{AA899B18-76A3-4956-80B6-5843B09D670B}" presName="hierChild4" presStyleCnt="0"/>
      <dgm:spPr/>
    </dgm:pt>
    <dgm:pt modelId="{5B43CE59-1FFD-4D51-B40C-25085FF1CC79}" type="pres">
      <dgm:prSet presAssocID="{F399456B-F940-47D1-8F7F-8D2C450B7A51}" presName="Name10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6FB1DAD6-2415-4D37-AA84-BB88C65D172B}" type="pres">
      <dgm:prSet presAssocID="{4BC012D1-9A9D-4CAA-ABA4-23E9BCA32F91}" presName="hierRoot2" presStyleCnt="0"/>
      <dgm:spPr/>
    </dgm:pt>
    <dgm:pt modelId="{EDE85510-D266-4F48-869D-58554DDD79E5}" type="pres">
      <dgm:prSet presAssocID="{4BC012D1-9A9D-4CAA-ABA4-23E9BCA32F91}" presName="composite2" presStyleCnt="0"/>
      <dgm:spPr/>
    </dgm:pt>
    <dgm:pt modelId="{246873B7-EA3F-47D1-8508-2F89384F1C10}" type="pres">
      <dgm:prSet presAssocID="{4BC012D1-9A9D-4CAA-ABA4-23E9BCA32F91}" presName="background2" presStyleLbl="node2" presStyleIdx="1" presStyleCnt="2"/>
      <dgm:spPr/>
    </dgm:pt>
    <dgm:pt modelId="{0174267C-4243-470F-BA4C-56456DFCBBB3}" type="pres">
      <dgm:prSet presAssocID="{4BC012D1-9A9D-4CAA-ABA4-23E9BCA32F91}" presName="text2" presStyleLbl="fgAcc2" presStyleIdx="1" presStyleCnt="2" custLinFactX="633" custLinFactNeighborX="100000" custLinFactNeighborY="-44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CC388FA-8CEF-4A4A-BD3A-F3B7B11893CA}" type="pres">
      <dgm:prSet presAssocID="{4BC012D1-9A9D-4CAA-ABA4-23E9BCA32F91}" presName="hierChild3" presStyleCnt="0"/>
      <dgm:spPr/>
    </dgm:pt>
    <dgm:pt modelId="{DEE5AFDA-6F49-49D1-81AE-54740A63944E}" type="pres">
      <dgm:prSet presAssocID="{0483CAE9-4E92-4952-B4BA-0AA6B93C77B8}" presName="Name17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9ABFD6E1-D749-44B1-877C-3F6FFC264C5C}" type="pres">
      <dgm:prSet presAssocID="{30141CC3-CD08-4CF8-8FF8-CC2C0D9F14AE}" presName="hierRoot3" presStyleCnt="0"/>
      <dgm:spPr/>
    </dgm:pt>
    <dgm:pt modelId="{25A5A1F8-A497-4E44-883A-EE4C84B16B72}" type="pres">
      <dgm:prSet presAssocID="{30141CC3-CD08-4CF8-8FF8-CC2C0D9F14AE}" presName="composite3" presStyleCnt="0"/>
      <dgm:spPr/>
    </dgm:pt>
    <dgm:pt modelId="{2167CBC9-A252-4ADC-BE5C-67A1906509C8}" type="pres">
      <dgm:prSet presAssocID="{30141CC3-CD08-4CF8-8FF8-CC2C0D9F14AE}" presName="background3" presStyleLbl="node3" presStyleIdx="1" presStyleCnt="2"/>
      <dgm:spPr>
        <a:solidFill>
          <a:srgbClr val="92D050"/>
        </a:solidFill>
      </dgm:spPr>
    </dgm:pt>
    <dgm:pt modelId="{A2009185-5ADC-4A7C-94C5-5A924F7F2B10}" type="pres">
      <dgm:prSet presAssocID="{30141CC3-CD08-4CF8-8FF8-CC2C0D9F14AE}" presName="text3" presStyleLbl="fgAcc3" presStyleIdx="1" presStyleCnt="2" custLinFactX="8865" custLinFactNeighborX="100000" custLinFactNeighborY="-166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EB74076-03DC-45BA-B22D-4D1A9FDA063F}" type="pres">
      <dgm:prSet presAssocID="{30141CC3-CD08-4CF8-8FF8-CC2C0D9F14AE}" presName="hierChild4" presStyleCnt="0"/>
      <dgm:spPr/>
    </dgm:pt>
  </dgm:ptLst>
  <dgm:cxnLst>
    <dgm:cxn modelId="{62B0976F-DED7-4D8E-BA5F-172ED706BC94}" type="presOf" srcId="{0483CAE9-4E92-4952-B4BA-0AA6B93C77B8}" destId="{DEE5AFDA-6F49-49D1-81AE-54740A63944E}" srcOrd="0" destOrd="0" presId="urn:microsoft.com/office/officeart/2005/8/layout/hierarchy1"/>
    <dgm:cxn modelId="{3F92CC95-DC90-47A0-A313-CE0EDCB25756}" type="presOf" srcId="{04CFDD70-BC0D-4920-811C-2FD44F22E7BA}" destId="{5D2A93EE-CFB2-45E5-A664-306BC182E158}" srcOrd="0" destOrd="0" presId="urn:microsoft.com/office/officeart/2005/8/layout/hierarchy1"/>
    <dgm:cxn modelId="{ED97F048-33DC-4AE2-BBED-15399F869586}" type="presOf" srcId="{2BC4442E-F3C3-4BCE-B683-BD9CBBDB4B2C}" destId="{B6C948B4-401F-4433-B8D3-5AC8768D93D7}" srcOrd="0" destOrd="0" presId="urn:microsoft.com/office/officeart/2005/8/layout/hierarchy1"/>
    <dgm:cxn modelId="{CCE4E89C-E1A2-4C98-A23E-ED5F98E29F01}" srcId="{4C756EC7-05D4-435F-BB23-82AEEBA01748}" destId="{2BC4442E-F3C3-4BCE-B683-BD9CBBDB4B2C}" srcOrd="0" destOrd="0" parTransId="{DF73A7BA-2B4D-47C2-A888-4A47F7D532EF}" sibTransId="{C5700ABA-6D18-43F2-87A7-D6822CFA1E86}"/>
    <dgm:cxn modelId="{8438C502-B88E-4B33-A997-0C3965217BAE}" type="presOf" srcId="{F399456B-F940-47D1-8F7F-8D2C450B7A51}" destId="{5B43CE59-1FFD-4D51-B40C-25085FF1CC79}" srcOrd="0" destOrd="0" presId="urn:microsoft.com/office/officeart/2005/8/layout/hierarchy1"/>
    <dgm:cxn modelId="{A52E6529-70FF-4114-99F8-48528B6BE1C4}" srcId="{2BC4442E-F3C3-4BCE-B683-BD9CBBDB4B2C}" destId="{AA899B18-76A3-4956-80B6-5843B09D670B}" srcOrd="0" destOrd="0" parTransId="{04CFDD70-BC0D-4920-811C-2FD44F22E7BA}" sibTransId="{CDB551C4-0A8E-4FC7-B6F8-485803CB8B12}"/>
    <dgm:cxn modelId="{01C1FEAC-8DFF-4C8B-94DB-0DB451D891DF}" type="presOf" srcId="{4BC012D1-9A9D-4CAA-ABA4-23E9BCA32F91}" destId="{0174267C-4243-470F-BA4C-56456DFCBBB3}" srcOrd="0" destOrd="0" presId="urn:microsoft.com/office/officeart/2005/8/layout/hierarchy1"/>
    <dgm:cxn modelId="{83879356-03EB-4CBB-A475-48A9C704C6F5}" type="presOf" srcId="{4C756EC7-05D4-435F-BB23-82AEEBA01748}" destId="{446E6E6D-C599-4E83-B5B9-DCD3D1C79B6A}" srcOrd="0" destOrd="0" presId="urn:microsoft.com/office/officeart/2005/8/layout/hierarchy1"/>
    <dgm:cxn modelId="{1A84807E-4BBB-44DE-A8CC-EA1FE3C51B84}" srcId="{4C756EC7-05D4-435F-BB23-82AEEBA01748}" destId="{4BC012D1-9A9D-4CAA-ABA4-23E9BCA32F91}" srcOrd="1" destOrd="0" parTransId="{F399456B-F940-47D1-8F7F-8D2C450B7A51}" sibTransId="{2F2B43BC-C819-434B-B21E-73FBA0BE7032}"/>
    <dgm:cxn modelId="{C274DCD3-CEA5-4363-9AEC-7776B2FC060E}" type="presOf" srcId="{30141CC3-CD08-4CF8-8FF8-CC2C0D9F14AE}" destId="{A2009185-5ADC-4A7C-94C5-5A924F7F2B10}" srcOrd="0" destOrd="0" presId="urn:microsoft.com/office/officeart/2005/8/layout/hierarchy1"/>
    <dgm:cxn modelId="{D9DF9A0C-01CF-47D6-84B3-177F4DE00FCF}" srcId="{4BC012D1-9A9D-4CAA-ABA4-23E9BCA32F91}" destId="{30141CC3-CD08-4CF8-8FF8-CC2C0D9F14AE}" srcOrd="0" destOrd="0" parTransId="{0483CAE9-4E92-4952-B4BA-0AA6B93C77B8}" sibTransId="{6B026EB1-6C5D-4A1B-9140-A6E2CE947C5D}"/>
    <dgm:cxn modelId="{4B2E47C7-827E-4139-A874-DF29BB415550}" type="presOf" srcId="{AA899B18-76A3-4956-80B6-5843B09D670B}" destId="{A4B7091F-A89B-492D-B6B4-89790E7AE764}" srcOrd="0" destOrd="0" presId="urn:microsoft.com/office/officeart/2005/8/layout/hierarchy1"/>
    <dgm:cxn modelId="{B5B162E0-0662-4771-8575-0FBA0A40882E}" type="presOf" srcId="{DF73A7BA-2B4D-47C2-A888-4A47F7D532EF}" destId="{A002AE70-BA93-448A-A1FB-27060E4AE445}" srcOrd="0" destOrd="0" presId="urn:microsoft.com/office/officeart/2005/8/layout/hierarchy1"/>
    <dgm:cxn modelId="{4DAF3807-8AA9-4DB2-9629-7244A5177DCD}" type="presOf" srcId="{74D749B8-2378-499B-B292-3B121A8A33B8}" destId="{75ED182C-DC58-429B-9CAF-73257FDAAEC5}" srcOrd="0" destOrd="0" presId="urn:microsoft.com/office/officeart/2005/8/layout/hierarchy1"/>
    <dgm:cxn modelId="{516F92F2-8D93-4678-9B30-CC574C24DC0B}" srcId="{74D749B8-2378-499B-B292-3B121A8A33B8}" destId="{4C756EC7-05D4-435F-BB23-82AEEBA01748}" srcOrd="0" destOrd="0" parTransId="{3933BFFC-0436-4942-AAD8-592C0BB1D74F}" sibTransId="{A122CFAD-29B2-4D29-857A-8F01D3B77D5A}"/>
    <dgm:cxn modelId="{6051A848-F18D-42B4-9947-313A2A493230}" type="presParOf" srcId="{75ED182C-DC58-429B-9CAF-73257FDAAEC5}" destId="{BE7C4CDF-9775-423C-BB7B-6E2F5B44C706}" srcOrd="0" destOrd="0" presId="urn:microsoft.com/office/officeart/2005/8/layout/hierarchy1"/>
    <dgm:cxn modelId="{B1B1C015-2F38-444D-A31D-7ACF6CEB1981}" type="presParOf" srcId="{BE7C4CDF-9775-423C-BB7B-6E2F5B44C706}" destId="{FFBBEFF7-FD5C-4A2F-B189-0D30B093F158}" srcOrd="0" destOrd="0" presId="urn:microsoft.com/office/officeart/2005/8/layout/hierarchy1"/>
    <dgm:cxn modelId="{28BDB3CC-506E-4F95-8E6E-DF47739E4EA3}" type="presParOf" srcId="{FFBBEFF7-FD5C-4A2F-B189-0D30B093F158}" destId="{B9E53282-5001-4F75-8DDB-2B315805F7C8}" srcOrd="0" destOrd="0" presId="urn:microsoft.com/office/officeart/2005/8/layout/hierarchy1"/>
    <dgm:cxn modelId="{C2E780A9-03A5-472E-A4DB-FBE4B18FC874}" type="presParOf" srcId="{FFBBEFF7-FD5C-4A2F-B189-0D30B093F158}" destId="{446E6E6D-C599-4E83-B5B9-DCD3D1C79B6A}" srcOrd="1" destOrd="0" presId="urn:microsoft.com/office/officeart/2005/8/layout/hierarchy1"/>
    <dgm:cxn modelId="{1086CA40-3C24-4318-B0D7-C52D7C336069}" type="presParOf" srcId="{BE7C4CDF-9775-423C-BB7B-6E2F5B44C706}" destId="{207D2980-8151-46D1-8E55-D7ABA07F6ACE}" srcOrd="1" destOrd="0" presId="urn:microsoft.com/office/officeart/2005/8/layout/hierarchy1"/>
    <dgm:cxn modelId="{CC8D6EC0-5549-4AFD-8ACA-2CB2DF4756A4}" type="presParOf" srcId="{207D2980-8151-46D1-8E55-D7ABA07F6ACE}" destId="{A002AE70-BA93-448A-A1FB-27060E4AE445}" srcOrd="0" destOrd="0" presId="urn:microsoft.com/office/officeart/2005/8/layout/hierarchy1"/>
    <dgm:cxn modelId="{B8EE8221-6BA7-47BA-8CBC-9B9754352125}" type="presParOf" srcId="{207D2980-8151-46D1-8E55-D7ABA07F6ACE}" destId="{827F7D3C-28C7-468C-969D-6B93CE7D3FBE}" srcOrd="1" destOrd="0" presId="urn:microsoft.com/office/officeart/2005/8/layout/hierarchy1"/>
    <dgm:cxn modelId="{0789A3F8-310C-49A9-8EA8-88A4DF739840}" type="presParOf" srcId="{827F7D3C-28C7-468C-969D-6B93CE7D3FBE}" destId="{A748E3E3-5A54-4DC2-AC8A-4163B410DAC9}" srcOrd="0" destOrd="0" presId="urn:microsoft.com/office/officeart/2005/8/layout/hierarchy1"/>
    <dgm:cxn modelId="{141262A0-0077-436B-AA6B-18563EA2EFC2}" type="presParOf" srcId="{A748E3E3-5A54-4DC2-AC8A-4163B410DAC9}" destId="{E6A11C33-22AD-4DE8-99A3-19937B4DDFD7}" srcOrd="0" destOrd="0" presId="urn:microsoft.com/office/officeart/2005/8/layout/hierarchy1"/>
    <dgm:cxn modelId="{284613BA-885D-4BB6-BD36-DF829CEE4F7B}" type="presParOf" srcId="{A748E3E3-5A54-4DC2-AC8A-4163B410DAC9}" destId="{B6C948B4-401F-4433-B8D3-5AC8768D93D7}" srcOrd="1" destOrd="0" presId="urn:microsoft.com/office/officeart/2005/8/layout/hierarchy1"/>
    <dgm:cxn modelId="{6D1CB0B1-493F-4372-853C-5B0DEC74E7C6}" type="presParOf" srcId="{827F7D3C-28C7-468C-969D-6B93CE7D3FBE}" destId="{BE66D796-F3BC-4E16-90AA-ECA932329EF2}" srcOrd="1" destOrd="0" presId="urn:microsoft.com/office/officeart/2005/8/layout/hierarchy1"/>
    <dgm:cxn modelId="{643A04E5-3EA1-4527-AF4A-E4796D1AFB43}" type="presParOf" srcId="{BE66D796-F3BC-4E16-90AA-ECA932329EF2}" destId="{5D2A93EE-CFB2-45E5-A664-306BC182E158}" srcOrd="0" destOrd="0" presId="urn:microsoft.com/office/officeart/2005/8/layout/hierarchy1"/>
    <dgm:cxn modelId="{70D4694F-7E60-4464-83E6-9E2620F9AD59}" type="presParOf" srcId="{BE66D796-F3BC-4E16-90AA-ECA932329EF2}" destId="{4DB6CBA2-BE84-4756-9AF8-6E4923870324}" srcOrd="1" destOrd="0" presId="urn:microsoft.com/office/officeart/2005/8/layout/hierarchy1"/>
    <dgm:cxn modelId="{08E67304-C7FD-4341-BA61-CCE0289E7C40}" type="presParOf" srcId="{4DB6CBA2-BE84-4756-9AF8-6E4923870324}" destId="{D2906884-6EDF-4879-B8CE-E30BC58B2849}" srcOrd="0" destOrd="0" presId="urn:microsoft.com/office/officeart/2005/8/layout/hierarchy1"/>
    <dgm:cxn modelId="{016A4E64-8511-49D5-80F7-911F13B32B68}" type="presParOf" srcId="{D2906884-6EDF-4879-B8CE-E30BC58B2849}" destId="{8B5CCC1A-593F-4767-B600-78AACABF6928}" srcOrd="0" destOrd="0" presId="urn:microsoft.com/office/officeart/2005/8/layout/hierarchy1"/>
    <dgm:cxn modelId="{F4CD0B16-823C-49AF-9F88-0E45C0C7E983}" type="presParOf" srcId="{D2906884-6EDF-4879-B8CE-E30BC58B2849}" destId="{A4B7091F-A89B-492D-B6B4-89790E7AE764}" srcOrd="1" destOrd="0" presId="urn:microsoft.com/office/officeart/2005/8/layout/hierarchy1"/>
    <dgm:cxn modelId="{EF53FE8C-4E4C-41B6-8AFC-4C351CAD8240}" type="presParOf" srcId="{4DB6CBA2-BE84-4756-9AF8-6E4923870324}" destId="{EB8CCE46-B44B-4053-A659-A558E9CDC91A}" srcOrd="1" destOrd="0" presId="urn:microsoft.com/office/officeart/2005/8/layout/hierarchy1"/>
    <dgm:cxn modelId="{A3DE47C4-7DE0-4CF4-9040-279AB9CD92DB}" type="presParOf" srcId="{207D2980-8151-46D1-8E55-D7ABA07F6ACE}" destId="{5B43CE59-1FFD-4D51-B40C-25085FF1CC79}" srcOrd="2" destOrd="0" presId="urn:microsoft.com/office/officeart/2005/8/layout/hierarchy1"/>
    <dgm:cxn modelId="{284ED09B-0D60-473B-85DE-CC1428ACBEC1}" type="presParOf" srcId="{207D2980-8151-46D1-8E55-D7ABA07F6ACE}" destId="{6FB1DAD6-2415-4D37-AA84-BB88C65D172B}" srcOrd="3" destOrd="0" presId="urn:microsoft.com/office/officeart/2005/8/layout/hierarchy1"/>
    <dgm:cxn modelId="{557A2730-BE2E-441E-A133-4A4281E8A67E}" type="presParOf" srcId="{6FB1DAD6-2415-4D37-AA84-BB88C65D172B}" destId="{EDE85510-D266-4F48-869D-58554DDD79E5}" srcOrd="0" destOrd="0" presId="urn:microsoft.com/office/officeart/2005/8/layout/hierarchy1"/>
    <dgm:cxn modelId="{97B5E819-449E-411C-AA48-5FD0F259ECDA}" type="presParOf" srcId="{EDE85510-D266-4F48-869D-58554DDD79E5}" destId="{246873B7-EA3F-47D1-8508-2F89384F1C10}" srcOrd="0" destOrd="0" presId="urn:microsoft.com/office/officeart/2005/8/layout/hierarchy1"/>
    <dgm:cxn modelId="{6144CEAC-D532-4C6E-8F3D-F4A324BEB497}" type="presParOf" srcId="{EDE85510-D266-4F48-869D-58554DDD79E5}" destId="{0174267C-4243-470F-BA4C-56456DFCBBB3}" srcOrd="1" destOrd="0" presId="urn:microsoft.com/office/officeart/2005/8/layout/hierarchy1"/>
    <dgm:cxn modelId="{E9224F54-2C19-4DEB-9046-FF5F54D83770}" type="presParOf" srcId="{6FB1DAD6-2415-4D37-AA84-BB88C65D172B}" destId="{0CC388FA-8CEF-4A4A-BD3A-F3B7B11893CA}" srcOrd="1" destOrd="0" presId="urn:microsoft.com/office/officeart/2005/8/layout/hierarchy1"/>
    <dgm:cxn modelId="{33F6132D-C98F-457C-A793-4AFDDEE307EA}" type="presParOf" srcId="{0CC388FA-8CEF-4A4A-BD3A-F3B7B11893CA}" destId="{DEE5AFDA-6F49-49D1-81AE-54740A63944E}" srcOrd="0" destOrd="0" presId="urn:microsoft.com/office/officeart/2005/8/layout/hierarchy1"/>
    <dgm:cxn modelId="{A95E53EC-AF1C-4701-BEE5-5EA5BF7CA6C0}" type="presParOf" srcId="{0CC388FA-8CEF-4A4A-BD3A-F3B7B11893CA}" destId="{9ABFD6E1-D749-44B1-877C-3F6FFC264C5C}" srcOrd="1" destOrd="0" presId="urn:microsoft.com/office/officeart/2005/8/layout/hierarchy1"/>
    <dgm:cxn modelId="{D0983DEE-9E91-4BAC-9DC4-53ADB8EE19E9}" type="presParOf" srcId="{9ABFD6E1-D749-44B1-877C-3F6FFC264C5C}" destId="{25A5A1F8-A497-4E44-883A-EE4C84B16B72}" srcOrd="0" destOrd="0" presId="urn:microsoft.com/office/officeart/2005/8/layout/hierarchy1"/>
    <dgm:cxn modelId="{23A36272-E78E-4398-897A-CCAE54F26A33}" type="presParOf" srcId="{25A5A1F8-A497-4E44-883A-EE4C84B16B72}" destId="{2167CBC9-A252-4ADC-BE5C-67A1906509C8}" srcOrd="0" destOrd="0" presId="urn:microsoft.com/office/officeart/2005/8/layout/hierarchy1"/>
    <dgm:cxn modelId="{E4DFEB0F-C816-4200-B80C-9C76B3E4906C}" type="presParOf" srcId="{25A5A1F8-A497-4E44-883A-EE4C84B16B72}" destId="{A2009185-5ADC-4A7C-94C5-5A924F7F2B10}" srcOrd="1" destOrd="0" presId="urn:microsoft.com/office/officeart/2005/8/layout/hierarchy1"/>
    <dgm:cxn modelId="{A566ECDC-6A43-4DA9-A196-F9A72BB52169}" type="presParOf" srcId="{9ABFD6E1-D749-44B1-877C-3F6FFC264C5C}" destId="{7EB74076-03DC-45BA-B22D-4D1A9FDA063F}" srcOrd="1" destOrd="0" presId="urn:microsoft.com/office/officeart/2005/8/layout/hierarchy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D749B8-2378-499B-B292-3B121A8A33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C756EC7-05D4-435F-BB23-82AEEBA01748}">
      <dgm:prSet phldrT="[טקסט]"/>
      <dgm:spPr/>
      <dgm:t>
        <a:bodyPr/>
        <a:lstStyle/>
        <a:p>
          <a:pPr rtl="1"/>
          <a:r>
            <a:rPr lang="he-IL" dirty="0" smtClean="0"/>
            <a:t>קב </a:t>
          </a:r>
          <a:r>
            <a:rPr lang="he-IL" dirty="0" err="1" smtClean="0"/>
            <a:t>שומשומין</a:t>
          </a:r>
          <a:r>
            <a:rPr lang="he-IL" dirty="0" smtClean="0"/>
            <a:t> בארבע </a:t>
          </a:r>
          <a:r>
            <a:rPr lang="he-IL" dirty="0" smtClean="0"/>
            <a:t>אמות - </a:t>
          </a:r>
          <a:r>
            <a:rPr lang="he-IL" dirty="0" smtClean="0"/>
            <a:t>מה הוא הדין?</a:t>
          </a:r>
          <a:endParaRPr lang="he-IL" dirty="0"/>
        </a:p>
      </dgm:t>
    </dgm:pt>
    <dgm:pt modelId="{3933BFFC-0436-4942-AAD8-592C0BB1D74F}" type="par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A122CFAD-29B2-4D29-857A-8F01D3B77D5A}" type="sib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2BC4442E-F3C3-4BCE-B683-BD9CBBDB4B2C}">
      <dgm:prSet phldrT="[טקסט]"/>
      <dgm:spPr/>
      <dgm:t>
        <a:bodyPr/>
        <a:lstStyle/>
        <a:p>
          <a:pPr rtl="1"/>
          <a:r>
            <a:rPr lang="he-IL" dirty="0" smtClean="0"/>
            <a:t>או אולי קב בארבע אמות מפקיר אותם משום </a:t>
          </a:r>
          <a:r>
            <a:rPr lang="he-IL" b="1" dirty="0" smtClean="0"/>
            <a:t>שמרובה טרחתם.</a:t>
          </a:r>
          <a:endParaRPr lang="he-IL" b="1" dirty="0"/>
        </a:p>
      </dgm:t>
    </dgm:pt>
    <dgm:pt modelId="{DF73A7BA-2B4D-47C2-A888-4A47F7D532EF}" type="par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C5700ABA-6D18-43F2-87A7-D6822CFA1E86}" type="sib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4BC012D1-9A9D-4CAA-ABA4-23E9BCA32F91}">
      <dgm:prSet phldrT="[טקסט]"/>
      <dgm:spPr/>
      <dgm:t>
        <a:bodyPr/>
        <a:lstStyle/>
        <a:p>
          <a:pPr rtl="1"/>
          <a:r>
            <a:rPr lang="he-IL" dirty="0" smtClean="0"/>
            <a:t>קב בארבע אמות מה הסיבה שמפקיר אותם? משום </a:t>
          </a:r>
          <a:r>
            <a:rPr lang="he-IL" b="1" dirty="0" smtClean="0"/>
            <a:t>שאינם חשובים</a:t>
          </a:r>
          <a:r>
            <a:rPr lang="he-IL" dirty="0" smtClean="0"/>
            <a:t>.</a:t>
          </a:r>
          <a:endParaRPr lang="he-IL" dirty="0"/>
        </a:p>
      </dgm:t>
    </dgm:pt>
    <dgm:pt modelId="{2F2B43BC-C819-434B-B21E-73FBA0BE7032}" type="sib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F399456B-F940-47D1-8F7F-8D2C450B7A51}" type="par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AA899B18-76A3-4956-80B6-5843B09D670B}">
      <dgm:prSet phldrT="[טקסט]"/>
      <dgm:spPr>
        <a:ln>
          <a:solidFill>
            <a:srgbClr val="92D050"/>
          </a:solidFill>
        </a:ln>
      </dgm:spPr>
      <dgm:t>
        <a:bodyPr/>
        <a:lstStyle/>
        <a:p>
          <a:pPr rtl="1"/>
          <a:r>
            <a:rPr lang="he-IL" dirty="0" smtClean="0"/>
            <a:t>וכל שכן </a:t>
          </a:r>
          <a:r>
            <a:rPr lang="he-IL" dirty="0" err="1" smtClean="0"/>
            <a:t>שומשומין</a:t>
          </a:r>
          <a:r>
            <a:rPr lang="he-IL" dirty="0" smtClean="0"/>
            <a:t> – כיוון </a:t>
          </a:r>
          <a:r>
            <a:rPr lang="he-IL" b="1" dirty="0" smtClean="0"/>
            <a:t>שמרובה טרחתם יותר</a:t>
          </a:r>
          <a:r>
            <a:rPr lang="he-IL" dirty="0" smtClean="0"/>
            <a:t>, מפקיר אותם.</a:t>
          </a:r>
          <a:endParaRPr lang="he-IL" dirty="0"/>
        </a:p>
      </dgm:t>
    </dgm:pt>
    <dgm:pt modelId="{04CFDD70-BC0D-4920-811C-2FD44F22E7BA}" type="parTrans" cxnId="{A52E6529-70FF-4114-99F8-48528B6BE1C4}">
      <dgm:prSet/>
      <dgm:spPr/>
      <dgm:t>
        <a:bodyPr/>
        <a:lstStyle/>
        <a:p>
          <a:pPr rtl="1"/>
          <a:endParaRPr lang="he-IL"/>
        </a:p>
      </dgm:t>
    </dgm:pt>
    <dgm:pt modelId="{CDB551C4-0A8E-4FC7-B6F8-485803CB8B12}" type="sibTrans" cxnId="{A52E6529-70FF-4114-99F8-48528B6BE1C4}">
      <dgm:prSet/>
      <dgm:spPr/>
      <dgm:t>
        <a:bodyPr/>
        <a:lstStyle/>
        <a:p>
          <a:pPr rtl="1"/>
          <a:endParaRPr lang="he-IL"/>
        </a:p>
      </dgm:t>
    </dgm:pt>
    <dgm:pt modelId="{30141CC3-CD08-4CF8-8FF8-CC2C0D9F14AE}">
      <dgm:prSet phldrT="[טקסט]"/>
      <dgm:spPr>
        <a:ln>
          <a:solidFill>
            <a:srgbClr val="FF0000"/>
          </a:solidFill>
        </a:ln>
      </dgm:spPr>
      <dgm:t>
        <a:bodyPr/>
        <a:lstStyle/>
        <a:p>
          <a:pPr rtl="1"/>
          <a:r>
            <a:rPr lang="he-IL" dirty="0" err="1" smtClean="0"/>
            <a:t>ושומשומין</a:t>
          </a:r>
          <a:r>
            <a:rPr lang="he-IL" dirty="0" smtClean="0"/>
            <a:t> – כיוון </a:t>
          </a:r>
          <a:r>
            <a:rPr lang="he-IL" b="1" u="sng" dirty="0" err="1" smtClean="0"/>
            <a:t>כיוון</a:t>
          </a:r>
          <a:r>
            <a:rPr lang="he-IL" b="1" u="sng" dirty="0" smtClean="0"/>
            <a:t> שחשובים</a:t>
          </a:r>
          <a:r>
            <a:rPr lang="he-IL" b="1" dirty="0" smtClean="0"/>
            <a:t> </a:t>
          </a:r>
          <a:r>
            <a:rPr lang="he-IL" dirty="0" smtClean="0"/>
            <a:t>לא מפקיר אותם.</a:t>
          </a:r>
          <a:endParaRPr lang="he-IL" dirty="0"/>
        </a:p>
      </dgm:t>
    </dgm:pt>
    <dgm:pt modelId="{0483CAE9-4E92-4952-B4BA-0AA6B93C77B8}" type="parTrans" cxnId="{D9DF9A0C-01CF-47D6-84B3-177F4DE00FCF}">
      <dgm:prSet/>
      <dgm:spPr/>
      <dgm:t>
        <a:bodyPr/>
        <a:lstStyle/>
        <a:p>
          <a:pPr rtl="1"/>
          <a:endParaRPr lang="he-IL"/>
        </a:p>
      </dgm:t>
    </dgm:pt>
    <dgm:pt modelId="{6B026EB1-6C5D-4A1B-9140-A6E2CE947C5D}" type="sibTrans" cxnId="{D9DF9A0C-01CF-47D6-84B3-177F4DE00FCF}">
      <dgm:prSet/>
      <dgm:spPr/>
      <dgm:t>
        <a:bodyPr/>
        <a:lstStyle/>
        <a:p>
          <a:pPr rtl="1"/>
          <a:endParaRPr lang="he-IL"/>
        </a:p>
      </dgm:t>
    </dgm:pt>
    <dgm:pt modelId="{75ED182C-DC58-429B-9CAF-73257FDAAEC5}" type="pres">
      <dgm:prSet presAssocID="{74D749B8-2378-499B-B292-3B121A8A3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E7C4CDF-9775-423C-BB7B-6E2F5B44C706}" type="pres">
      <dgm:prSet presAssocID="{4C756EC7-05D4-435F-BB23-82AEEBA01748}" presName="hierRoot1" presStyleCnt="0"/>
      <dgm:spPr/>
    </dgm:pt>
    <dgm:pt modelId="{FFBBEFF7-FD5C-4A2F-B189-0D30B093F158}" type="pres">
      <dgm:prSet presAssocID="{4C756EC7-05D4-435F-BB23-82AEEBA01748}" presName="composite" presStyleCnt="0"/>
      <dgm:spPr/>
    </dgm:pt>
    <dgm:pt modelId="{B9E53282-5001-4F75-8DDB-2B315805F7C8}" type="pres">
      <dgm:prSet presAssocID="{4C756EC7-05D4-435F-BB23-82AEEBA01748}" presName="background" presStyleLbl="node0" presStyleIdx="0" presStyleCnt="1"/>
      <dgm:spPr/>
    </dgm:pt>
    <dgm:pt modelId="{446E6E6D-C599-4E83-B5B9-DCD3D1C79B6A}" type="pres">
      <dgm:prSet presAssocID="{4C756EC7-05D4-435F-BB23-82AEEBA01748}" presName="text" presStyleLbl="fgAcc0" presStyleIdx="0" presStyleCnt="1" custLinFactNeighborX="-11119" custLinFactNeighborY="276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07D2980-8151-46D1-8E55-D7ABA07F6ACE}" type="pres">
      <dgm:prSet presAssocID="{4C756EC7-05D4-435F-BB23-82AEEBA01748}" presName="hierChild2" presStyleCnt="0"/>
      <dgm:spPr/>
    </dgm:pt>
    <dgm:pt modelId="{A002AE70-BA93-448A-A1FB-27060E4AE445}" type="pres">
      <dgm:prSet presAssocID="{DF73A7BA-2B4D-47C2-A888-4A47F7D532EF}" presName="Name10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827F7D3C-28C7-468C-969D-6B93CE7D3FBE}" type="pres">
      <dgm:prSet presAssocID="{2BC4442E-F3C3-4BCE-B683-BD9CBBDB4B2C}" presName="hierRoot2" presStyleCnt="0"/>
      <dgm:spPr/>
    </dgm:pt>
    <dgm:pt modelId="{A748E3E3-5A54-4DC2-AC8A-4163B410DAC9}" type="pres">
      <dgm:prSet presAssocID="{2BC4442E-F3C3-4BCE-B683-BD9CBBDB4B2C}" presName="composite2" presStyleCnt="0"/>
      <dgm:spPr/>
    </dgm:pt>
    <dgm:pt modelId="{E6A11C33-22AD-4DE8-99A3-19937B4DDFD7}" type="pres">
      <dgm:prSet presAssocID="{2BC4442E-F3C3-4BCE-B683-BD9CBBDB4B2C}" presName="background2" presStyleLbl="node2" presStyleIdx="0" presStyleCnt="2"/>
      <dgm:spPr/>
    </dgm:pt>
    <dgm:pt modelId="{B6C948B4-401F-4433-B8D3-5AC8768D93D7}" type="pres">
      <dgm:prSet presAssocID="{2BC4442E-F3C3-4BCE-B683-BD9CBBDB4B2C}" presName="text2" presStyleLbl="fgAcc2" presStyleIdx="0" presStyleCnt="2" custLinFactX="-10523" custLinFactNeighborX="-100000" custLinFactNeighborY="-44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E66D796-F3BC-4E16-90AA-ECA932329EF2}" type="pres">
      <dgm:prSet presAssocID="{2BC4442E-F3C3-4BCE-B683-BD9CBBDB4B2C}" presName="hierChild3" presStyleCnt="0"/>
      <dgm:spPr/>
    </dgm:pt>
    <dgm:pt modelId="{5D2A93EE-CFB2-45E5-A664-306BC182E158}" type="pres">
      <dgm:prSet presAssocID="{04CFDD70-BC0D-4920-811C-2FD44F22E7BA}" presName="Name17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4DB6CBA2-BE84-4756-9AF8-6E4923870324}" type="pres">
      <dgm:prSet presAssocID="{AA899B18-76A3-4956-80B6-5843B09D670B}" presName="hierRoot3" presStyleCnt="0"/>
      <dgm:spPr/>
    </dgm:pt>
    <dgm:pt modelId="{D2906884-6EDF-4879-B8CE-E30BC58B2849}" type="pres">
      <dgm:prSet presAssocID="{AA899B18-76A3-4956-80B6-5843B09D670B}" presName="composite3" presStyleCnt="0"/>
      <dgm:spPr/>
    </dgm:pt>
    <dgm:pt modelId="{8B5CCC1A-593F-4767-B600-78AACABF6928}" type="pres">
      <dgm:prSet presAssocID="{AA899B18-76A3-4956-80B6-5843B09D670B}" presName="background3" presStyleLbl="node3" presStyleIdx="0" presStyleCnt="2"/>
      <dgm:spPr>
        <a:solidFill>
          <a:srgbClr val="92D050"/>
        </a:solidFill>
      </dgm:spPr>
    </dgm:pt>
    <dgm:pt modelId="{A4B7091F-A89B-492D-B6B4-89790E7AE764}" type="pres">
      <dgm:prSet presAssocID="{AA899B18-76A3-4956-80B6-5843B09D670B}" presName="text3" presStyleLbl="fgAcc3" presStyleIdx="0" presStyleCnt="2" custLinFactX="-14639" custLinFactNeighborX="-100000" custLinFactNeighborY="-166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B8CCE46-B44B-4053-A659-A558E9CDC91A}" type="pres">
      <dgm:prSet presAssocID="{AA899B18-76A3-4956-80B6-5843B09D670B}" presName="hierChild4" presStyleCnt="0"/>
      <dgm:spPr/>
    </dgm:pt>
    <dgm:pt modelId="{5B43CE59-1FFD-4D51-B40C-25085FF1CC79}" type="pres">
      <dgm:prSet presAssocID="{F399456B-F940-47D1-8F7F-8D2C450B7A51}" presName="Name10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6FB1DAD6-2415-4D37-AA84-BB88C65D172B}" type="pres">
      <dgm:prSet presAssocID="{4BC012D1-9A9D-4CAA-ABA4-23E9BCA32F91}" presName="hierRoot2" presStyleCnt="0"/>
      <dgm:spPr/>
    </dgm:pt>
    <dgm:pt modelId="{EDE85510-D266-4F48-869D-58554DDD79E5}" type="pres">
      <dgm:prSet presAssocID="{4BC012D1-9A9D-4CAA-ABA4-23E9BCA32F91}" presName="composite2" presStyleCnt="0"/>
      <dgm:spPr/>
    </dgm:pt>
    <dgm:pt modelId="{246873B7-EA3F-47D1-8508-2F89384F1C10}" type="pres">
      <dgm:prSet presAssocID="{4BC012D1-9A9D-4CAA-ABA4-23E9BCA32F91}" presName="background2" presStyleLbl="node2" presStyleIdx="1" presStyleCnt="2"/>
      <dgm:spPr/>
    </dgm:pt>
    <dgm:pt modelId="{0174267C-4243-470F-BA4C-56456DFCBBB3}" type="pres">
      <dgm:prSet presAssocID="{4BC012D1-9A9D-4CAA-ABA4-23E9BCA32F91}" presName="text2" presStyleLbl="fgAcc2" presStyleIdx="1" presStyleCnt="2" custLinFactX="633" custLinFactNeighborX="100000" custLinFactNeighborY="-44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CC388FA-8CEF-4A4A-BD3A-F3B7B11893CA}" type="pres">
      <dgm:prSet presAssocID="{4BC012D1-9A9D-4CAA-ABA4-23E9BCA32F91}" presName="hierChild3" presStyleCnt="0"/>
      <dgm:spPr/>
    </dgm:pt>
    <dgm:pt modelId="{DEE5AFDA-6F49-49D1-81AE-54740A63944E}" type="pres">
      <dgm:prSet presAssocID="{0483CAE9-4E92-4952-B4BA-0AA6B93C77B8}" presName="Name17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9ABFD6E1-D749-44B1-877C-3F6FFC264C5C}" type="pres">
      <dgm:prSet presAssocID="{30141CC3-CD08-4CF8-8FF8-CC2C0D9F14AE}" presName="hierRoot3" presStyleCnt="0"/>
      <dgm:spPr/>
    </dgm:pt>
    <dgm:pt modelId="{25A5A1F8-A497-4E44-883A-EE4C84B16B72}" type="pres">
      <dgm:prSet presAssocID="{30141CC3-CD08-4CF8-8FF8-CC2C0D9F14AE}" presName="composite3" presStyleCnt="0"/>
      <dgm:spPr/>
    </dgm:pt>
    <dgm:pt modelId="{2167CBC9-A252-4ADC-BE5C-67A1906509C8}" type="pres">
      <dgm:prSet presAssocID="{30141CC3-CD08-4CF8-8FF8-CC2C0D9F14AE}" presName="background3" presStyleLbl="node3" presStyleIdx="1" presStyleCnt="2"/>
      <dgm:spPr>
        <a:solidFill>
          <a:srgbClr val="FF0000"/>
        </a:solidFill>
      </dgm:spPr>
    </dgm:pt>
    <dgm:pt modelId="{A2009185-5ADC-4A7C-94C5-5A924F7F2B10}" type="pres">
      <dgm:prSet presAssocID="{30141CC3-CD08-4CF8-8FF8-CC2C0D9F14AE}" presName="text3" presStyleLbl="fgAcc3" presStyleIdx="1" presStyleCnt="2" custLinFactX="8865" custLinFactNeighborX="100000" custLinFactNeighborY="-166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EB74076-03DC-45BA-B22D-4D1A9FDA063F}" type="pres">
      <dgm:prSet presAssocID="{30141CC3-CD08-4CF8-8FF8-CC2C0D9F14AE}" presName="hierChild4" presStyleCnt="0"/>
      <dgm:spPr/>
    </dgm:pt>
  </dgm:ptLst>
  <dgm:cxnLst>
    <dgm:cxn modelId="{62E9D020-19FC-412F-A9A4-9F71BA65F484}" type="presOf" srcId="{F399456B-F940-47D1-8F7F-8D2C450B7A51}" destId="{5B43CE59-1FFD-4D51-B40C-25085FF1CC79}" srcOrd="0" destOrd="0" presId="urn:microsoft.com/office/officeart/2005/8/layout/hierarchy1"/>
    <dgm:cxn modelId="{C22AC176-2CD6-4EBA-A832-BDCD64D855BE}" type="presOf" srcId="{74D749B8-2378-499B-B292-3B121A8A33B8}" destId="{75ED182C-DC58-429B-9CAF-73257FDAAEC5}" srcOrd="0" destOrd="0" presId="urn:microsoft.com/office/officeart/2005/8/layout/hierarchy1"/>
    <dgm:cxn modelId="{CCE4E89C-E1A2-4C98-A23E-ED5F98E29F01}" srcId="{4C756EC7-05D4-435F-BB23-82AEEBA01748}" destId="{2BC4442E-F3C3-4BCE-B683-BD9CBBDB4B2C}" srcOrd="0" destOrd="0" parTransId="{DF73A7BA-2B4D-47C2-A888-4A47F7D532EF}" sibTransId="{C5700ABA-6D18-43F2-87A7-D6822CFA1E86}"/>
    <dgm:cxn modelId="{E4137FC7-2422-4955-890F-B610F2865F62}" type="presOf" srcId="{AA899B18-76A3-4956-80B6-5843B09D670B}" destId="{A4B7091F-A89B-492D-B6B4-89790E7AE764}" srcOrd="0" destOrd="0" presId="urn:microsoft.com/office/officeart/2005/8/layout/hierarchy1"/>
    <dgm:cxn modelId="{A52E6529-70FF-4114-99F8-48528B6BE1C4}" srcId="{2BC4442E-F3C3-4BCE-B683-BD9CBBDB4B2C}" destId="{AA899B18-76A3-4956-80B6-5843B09D670B}" srcOrd="0" destOrd="0" parTransId="{04CFDD70-BC0D-4920-811C-2FD44F22E7BA}" sibTransId="{CDB551C4-0A8E-4FC7-B6F8-485803CB8B12}"/>
    <dgm:cxn modelId="{D651F98D-2E88-4B7E-9C0A-6AAD34EDBF2B}" type="presOf" srcId="{2BC4442E-F3C3-4BCE-B683-BD9CBBDB4B2C}" destId="{B6C948B4-401F-4433-B8D3-5AC8768D93D7}" srcOrd="0" destOrd="0" presId="urn:microsoft.com/office/officeart/2005/8/layout/hierarchy1"/>
    <dgm:cxn modelId="{1A84807E-4BBB-44DE-A8CC-EA1FE3C51B84}" srcId="{4C756EC7-05D4-435F-BB23-82AEEBA01748}" destId="{4BC012D1-9A9D-4CAA-ABA4-23E9BCA32F91}" srcOrd="1" destOrd="0" parTransId="{F399456B-F940-47D1-8F7F-8D2C450B7A51}" sibTransId="{2F2B43BC-C819-434B-B21E-73FBA0BE7032}"/>
    <dgm:cxn modelId="{D9DF9A0C-01CF-47D6-84B3-177F4DE00FCF}" srcId="{4BC012D1-9A9D-4CAA-ABA4-23E9BCA32F91}" destId="{30141CC3-CD08-4CF8-8FF8-CC2C0D9F14AE}" srcOrd="0" destOrd="0" parTransId="{0483CAE9-4E92-4952-B4BA-0AA6B93C77B8}" sibTransId="{6B026EB1-6C5D-4A1B-9140-A6E2CE947C5D}"/>
    <dgm:cxn modelId="{AE7A2E4B-4BDF-4883-BC43-3BC16C71A83C}" type="presOf" srcId="{0483CAE9-4E92-4952-B4BA-0AA6B93C77B8}" destId="{DEE5AFDA-6F49-49D1-81AE-54740A63944E}" srcOrd="0" destOrd="0" presId="urn:microsoft.com/office/officeart/2005/8/layout/hierarchy1"/>
    <dgm:cxn modelId="{09D2338A-850E-41FC-8DCD-A90DC18A5820}" type="presOf" srcId="{DF73A7BA-2B4D-47C2-A888-4A47F7D532EF}" destId="{A002AE70-BA93-448A-A1FB-27060E4AE445}" srcOrd="0" destOrd="0" presId="urn:microsoft.com/office/officeart/2005/8/layout/hierarchy1"/>
    <dgm:cxn modelId="{3D606247-1E19-41D9-8807-BF60B3E76DB0}" type="presOf" srcId="{30141CC3-CD08-4CF8-8FF8-CC2C0D9F14AE}" destId="{A2009185-5ADC-4A7C-94C5-5A924F7F2B10}" srcOrd="0" destOrd="0" presId="urn:microsoft.com/office/officeart/2005/8/layout/hierarchy1"/>
    <dgm:cxn modelId="{516F92F2-8D93-4678-9B30-CC574C24DC0B}" srcId="{74D749B8-2378-499B-B292-3B121A8A33B8}" destId="{4C756EC7-05D4-435F-BB23-82AEEBA01748}" srcOrd="0" destOrd="0" parTransId="{3933BFFC-0436-4942-AAD8-592C0BB1D74F}" sibTransId="{A122CFAD-29B2-4D29-857A-8F01D3B77D5A}"/>
    <dgm:cxn modelId="{7957DEB1-56C5-44B8-A5DF-FA084108E48A}" type="presOf" srcId="{4BC012D1-9A9D-4CAA-ABA4-23E9BCA32F91}" destId="{0174267C-4243-470F-BA4C-56456DFCBBB3}" srcOrd="0" destOrd="0" presId="urn:microsoft.com/office/officeart/2005/8/layout/hierarchy1"/>
    <dgm:cxn modelId="{465161DC-46B3-4EE6-8022-65EF5BD9A206}" type="presOf" srcId="{4C756EC7-05D4-435F-BB23-82AEEBA01748}" destId="{446E6E6D-C599-4E83-B5B9-DCD3D1C79B6A}" srcOrd="0" destOrd="0" presId="urn:microsoft.com/office/officeart/2005/8/layout/hierarchy1"/>
    <dgm:cxn modelId="{F96CA5A8-EAEC-4DDC-A488-04649EA1032E}" type="presOf" srcId="{04CFDD70-BC0D-4920-811C-2FD44F22E7BA}" destId="{5D2A93EE-CFB2-45E5-A664-306BC182E158}" srcOrd="0" destOrd="0" presId="urn:microsoft.com/office/officeart/2005/8/layout/hierarchy1"/>
    <dgm:cxn modelId="{9C9A504F-C7BD-476F-BFDE-563E2976BC36}" type="presParOf" srcId="{75ED182C-DC58-429B-9CAF-73257FDAAEC5}" destId="{BE7C4CDF-9775-423C-BB7B-6E2F5B44C706}" srcOrd="0" destOrd="0" presId="urn:microsoft.com/office/officeart/2005/8/layout/hierarchy1"/>
    <dgm:cxn modelId="{9300C325-23C5-4E80-890D-1C29D737151E}" type="presParOf" srcId="{BE7C4CDF-9775-423C-BB7B-6E2F5B44C706}" destId="{FFBBEFF7-FD5C-4A2F-B189-0D30B093F158}" srcOrd="0" destOrd="0" presId="urn:microsoft.com/office/officeart/2005/8/layout/hierarchy1"/>
    <dgm:cxn modelId="{AB8E29DC-EAFD-4BAE-9A91-EB736491658A}" type="presParOf" srcId="{FFBBEFF7-FD5C-4A2F-B189-0D30B093F158}" destId="{B9E53282-5001-4F75-8DDB-2B315805F7C8}" srcOrd="0" destOrd="0" presId="urn:microsoft.com/office/officeart/2005/8/layout/hierarchy1"/>
    <dgm:cxn modelId="{3E94A88C-10C1-42B9-9B17-F6E1071AFE26}" type="presParOf" srcId="{FFBBEFF7-FD5C-4A2F-B189-0D30B093F158}" destId="{446E6E6D-C599-4E83-B5B9-DCD3D1C79B6A}" srcOrd="1" destOrd="0" presId="urn:microsoft.com/office/officeart/2005/8/layout/hierarchy1"/>
    <dgm:cxn modelId="{42B12712-458C-4EC0-A3A3-2960239F6D97}" type="presParOf" srcId="{BE7C4CDF-9775-423C-BB7B-6E2F5B44C706}" destId="{207D2980-8151-46D1-8E55-D7ABA07F6ACE}" srcOrd="1" destOrd="0" presId="urn:microsoft.com/office/officeart/2005/8/layout/hierarchy1"/>
    <dgm:cxn modelId="{8F6689AF-2F16-487A-AF2F-C8BBAE6A54EE}" type="presParOf" srcId="{207D2980-8151-46D1-8E55-D7ABA07F6ACE}" destId="{A002AE70-BA93-448A-A1FB-27060E4AE445}" srcOrd="0" destOrd="0" presId="urn:microsoft.com/office/officeart/2005/8/layout/hierarchy1"/>
    <dgm:cxn modelId="{16B55E20-71F5-4055-BDB8-130831EB108B}" type="presParOf" srcId="{207D2980-8151-46D1-8E55-D7ABA07F6ACE}" destId="{827F7D3C-28C7-468C-969D-6B93CE7D3FBE}" srcOrd="1" destOrd="0" presId="urn:microsoft.com/office/officeart/2005/8/layout/hierarchy1"/>
    <dgm:cxn modelId="{30017404-FC24-4159-9B81-4E454D708CDA}" type="presParOf" srcId="{827F7D3C-28C7-468C-969D-6B93CE7D3FBE}" destId="{A748E3E3-5A54-4DC2-AC8A-4163B410DAC9}" srcOrd="0" destOrd="0" presId="urn:microsoft.com/office/officeart/2005/8/layout/hierarchy1"/>
    <dgm:cxn modelId="{2E869754-3160-4D28-8BB5-13F16D4FB577}" type="presParOf" srcId="{A748E3E3-5A54-4DC2-AC8A-4163B410DAC9}" destId="{E6A11C33-22AD-4DE8-99A3-19937B4DDFD7}" srcOrd="0" destOrd="0" presId="urn:microsoft.com/office/officeart/2005/8/layout/hierarchy1"/>
    <dgm:cxn modelId="{269E9506-C01F-4520-B848-39BB7626FF00}" type="presParOf" srcId="{A748E3E3-5A54-4DC2-AC8A-4163B410DAC9}" destId="{B6C948B4-401F-4433-B8D3-5AC8768D93D7}" srcOrd="1" destOrd="0" presId="urn:microsoft.com/office/officeart/2005/8/layout/hierarchy1"/>
    <dgm:cxn modelId="{A8DD37F7-BB82-436D-914E-262BFDEE3CD4}" type="presParOf" srcId="{827F7D3C-28C7-468C-969D-6B93CE7D3FBE}" destId="{BE66D796-F3BC-4E16-90AA-ECA932329EF2}" srcOrd="1" destOrd="0" presId="urn:microsoft.com/office/officeart/2005/8/layout/hierarchy1"/>
    <dgm:cxn modelId="{E4DB11D6-50E5-4112-ADA2-04C2DDFE248C}" type="presParOf" srcId="{BE66D796-F3BC-4E16-90AA-ECA932329EF2}" destId="{5D2A93EE-CFB2-45E5-A664-306BC182E158}" srcOrd="0" destOrd="0" presId="urn:microsoft.com/office/officeart/2005/8/layout/hierarchy1"/>
    <dgm:cxn modelId="{DD7CBE49-E716-4D76-B7EB-13E7DAACC045}" type="presParOf" srcId="{BE66D796-F3BC-4E16-90AA-ECA932329EF2}" destId="{4DB6CBA2-BE84-4756-9AF8-6E4923870324}" srcOrd="1" destOrd="0" presId="urn:microsoft.com/office/officeart/2005/8/layout/hierarchy1"/>
    <dgm:cxn modelId="{D2A62D7A-3CA8-4380-92FF-A24A2B13B47A}" type="presParOf" srcId="{4DB6CBA2-BE84-4756-9AF8-6E4923870324}" destId="{D2906884-6EDF-4879-B8CE-E30BC58B2849}" srcOrd="0" destOrd="0" presId="urn:microsoft.com/office/officeart/2005/8/layout/hierarchy1"/>
    <dgm:cxn modelId="{C489E335-4716-4CD5-B283-A2AB9A842F44}" type="presParOf" srcId="{D2906884-6EDF-4879-B8CE-E30BC58B2849}" destId="{8B5CCC1A-593F-4767-B600-78AACABF6928}" srcOrd="0" destOrd="0" presId="urn:microsoft.com/office/officeart/2005/8/layout/hierarchy1"/>
    <dgm:cxn modelId="{292F111C-D07C-49FD-8082-149C9B7E913C}" type="presParOf" srcId="{D2906884-6EDF-4879-B8CE-E30BC58B2849}" destId="{A4B7091F-A89B-492D-B6B4-89790E7AE764}" srcOrd="1" destOrd="0" presId="urn:microsoft.com/office/officeart/2005/8/layout/hierarchy1"/>
    <dgm:cxn modelId="{5A12BF6A-3204-4B1F-96BA-155FB52421DF}" type="presParOf" srcId="{4DB6CBA2-BE84-4756-9AF8-6E4923870324}" destId="{EB8CCE46-B44B-4053-A659-A558E9CDC91A}" srcOrd="1" destOrd="0" presId="urn:microsoft.com/office/officeart/2005/8/layout/hierarchy1"/>
    <dgm:cxn modelId="{B84D2454-3EF8-429D-A299-1FD686FD4E64}" type="presParOf" srcId="{207D2980-8151-46D1-8E55-D7ABA07F6ACE}" destId="{5B43CE59-1FFD-4D51-B40C-25085FF1CC79}" srcOrd="2" destOrd="0" presId="urn:microsoft.com/office/officeart/2005/8/layout/hierarchy1"/>
    <dgm:cxn modelId="{1294006A-C683-43B3-8C7E-88B1CF3B2507}" type="presParOf" srcId="{207D2980-8151-46D1-8E55-D7ABA07F6ACE}" destId="{6FB1DAD6-2415-4D37-AA84-BB88C65D172B}" srcOrd="3" destOrd="0" presId="urn:microsoft.com/office/officeart/2005/8/layout/hierarchy1"/>
    <dgm:cxn modelId="{B13077EB-99DC-40EB-9098-7212D83F7627}" type="presParOf" srcId="{6FB1DAD6-2415-4D37-AA84-BB88C65D172B}" destId="{EDE85510-D266-4F48-869D-58554DDD79E5}" srcOrd="0" destOrd="0" presId="urn:microsoft.com/office/officeart/2005/8/layout/hierarchy1"/>
    <dgm:cxn modelId="{57F50500-2D62-44EE-81A5-7BD84AF4469F}" type="presParOf" srcId="{EDE85510-D266-4F48-869D-58554DDD79E5}" destId="{246873B7-EA3F-47D1-8508-2F89384F1C10}" srcOrd="0" destOrd="0" presId="urn:microsoft.com/office/officeart/2005/8/layout/hierarchy1"/>
    <dgm:cxn modelId="{D4EB6FDD-8C25-414C-B742-8F29AAB832E8}" type="presParOf" srcId="{EDE85510-D266-4F48-869D-58554DDD79E5}" destId="{0174267C-4243-470F-BA4C-56456DFCBBB3}" srcOrd="1" destOrd="0" presId="urn:microsoft.com/office/officeart/2005/8/layout/hierarchy1"/>
    <dgm:cxn modelId="{1A2430AF-B89F-4049-8DE7-126029CDC699}" type="presParOf" srcId="{6FB1DAD6-2415-4D37-AA84-BB88C65D172B}" destId="{0CC388FA-8CEF-4A4A-BD3A-F3B7B11893CA}" srcOrd="1" destOrd="0" presId="urn:microsoft.com/office/officeart/2005/8/layout/hierarchy1"/>
    <dgm:cxn modelId="{BE894D62-C7BB-4445-8FC8-CAA40D16CA73}" type="presParOf" srcId="{0CC388FA-8CEF-4A4A-BD3A-F3B7B11893CA}" destId="{DEE5AFDA-6F49-49D1-81AE-54740A63944E}" srcOrd="0" destOrd="0" presId="urn:microsoft.com/office/officeart/2005/8/layout/hierarchy1"/>
    <dgm:cxn modelId="{3824984B-B8BC-41CD-A16F-F0166BC18155}" type="presParOf" srcId="{0CC388FA-8CEF-4A4A-BD3A-F3B7B11893CA}" destId="{9ABFD6E1-D749-44B1-877C-3F6FFC264C5C}" srcOrd="1" destOrd="0" presId="urn:microsoft.com/office/officeart/2005/8/layout/hierarchy1"/>
    <dgm:cxn modelId="{DB3B71AC-B039-4667-9680-51ED7B864376}" type="presParOf" srcId="{9ABFD6E1-D749-44B1-877C-3F6FFC264C5C}" destId="{25A5A1F8-A497-4E44-883A-EE4C84B16B72}" srcOrd="0" destOrd="0" presId="urn:microsoft.com/office/officeart/2005/8/layout/hierarchy1"/>
    <dgm:cxn modelId="{898C0616-A2D9-477A-8AB7-0F1C0FB85C92}" type="presParOf" srcId="{25A5A1F8-A497-4E44-883A-EE4C84B16B72}" destId="{2167CBC9-A252-4ADC-BE5C-67A1906509C8}" srcOrd="0" destOrd="0" presId="urn:microsoft.com/office/officeart/2005/8/layout/hierarchy1"/>
    <dgm:cxn modelId="{9AE128AE-5CF7-41DE-ACCF-E43E4EAA05F8}" type="presParOf" srcId="{25A5A1F8-A497-4E44-883A-EE4C84B16B72}" destId="{A2009185-5ADC-4A7C-94C5-5A924F7F2B10}" srcOrd="1" destOrd="0" presId="urn:microsoft.com/office/officeart/2005/8/layout/hierarchy1"/>
    <dgm:cxn modelId="{91F12F8D-7B02-4A51-B14A-C11471AD06F3}" type="presParOf" srcId="{9ABFD6E1-D749-44B1-877C-3F6FFC264C5C}" destId="{7EB74076-03DC-45BA-B22D-4D1A9FDA06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D749B8-2378-499B-B292-3B121A8A33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C756EC7-05D4-435F-BB23-82AEEBA01748}">
      <dgm:prSet phldrT="[טקסט]"/>
      <dgm:spPr/>
      <dgm:t>
        <a:bodyPr/>
        <a:lstStyle/>
        <a:p>
          <a:pPr rtl="1"/>
          <a:r>
            <a:rPr lang="he-IL" dirty="0" smtClean="0"/>
            <a:t>קב תמרים או רימונים בארבע אמות – מה הוא הדין?</a:t>
          </a:r>
          <a:endParaRPr lang="he-IL" dirty="0"/>
        </a:p>
      </dgm:t>
    </dgm:pt>
    <dgm:pt modelId="{3933BFFC-0436-4942-AAD8-592C0BB1D74F}" type="par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A122CFAD-29B2-4D29-857A-8F01D3B77D5A}" type="sibTrans" cxnId="{516F92F2-8D93-4678-9B30-CC574C24DC0B}">
      <dgm:prSet/>
      <dgm:spPr/>
      <dgm:t>
        <a:bodyPr/>
        <a:lstStyle/>
        <a:p>
          <a:pPr rtl="1"/>
          <a:endParaRPr lang="he-IL"/>
        </a:p>
      </dgm:t>
    </dgm:pt>
    <dgm:pt modelId="{2BC4442E-F3C3-4BCE-B683-BD9CBBDB4B2C}">
      <dgm:prSet phldrT="[טקסט]"/>
      <dgm:spPr/>
      <dgm:t>
        <a:bodyPr/>
        <a:lstStyle/>
        <a:p>
          <a:pPr rtl="1"/>
          <a:r>
            <a:rPr lang="he-IL" dirty="0" smtClean="0"/>
            <a:t>או אולי קב בארבע אמות מפקיר אותם משום </a:t>
          </a:r>
          <a:r>
            <a:rPr lang="he-IL" b="1" dirty="0" smtClean="0"/>
            <a:t>שמרובה טרחתם.</a:t>
          </a:r>
          <a:endParaRPr lang="he-IL" b="1" dirty="0"/>
        </a:p>
      </dgm:t>
    </dgm:pt>
    <dgm:pt modelId="{DF73A7BA-2B4D-47C2-A888-4A47F7D532EF}" type="par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C5700ABA-6D18-43F2-87A7-D6822CFA1E86}" type="sibTrans" cxnId="{CCE4E89C-E1A2-4C98-A23E-ED5F98E29F01}">
      <dgm:prSet/>
      <dgm:spPr/>
      <dgm:t>
        <a:bodyPr/>
        <a:lstStyle/>
        <a:p>
          <a:pPr rtl="1"/>
          <a:endParaRPr lang="he-IL"/>
        </a:p>
      </dgm:t>
    </dgm:pt>
    <dgm:pt modelId="{4BC012D1-9A9D-4CAA-ABA4-23E9BCA32F91}">
      <dgm:prSet phldrT="[טקסט]"/>
      <dgm:spPr/>
      <dgm:t>
        <a:bodyPr/>
        <a:lstStyle/>
        <a:p>
          <a:pPr rtl="1"/>
          <a:r>
            <a:rPr lang="he-IL" dirty="0" smtClean="0"/>
            <a:t>קב בארבע אמות מה הסיבה שמפקיר אותם? משום </a:t>
          </a:r>
          <a:r>
            <a:rPr lang="he-IL" b="1" dirty="0" smtClean="0"/>
            <a:t>שאינם חשובים</a:t>
          </a:r>
          <a:r>
            <a:rPr lang="he-IL" dirty="0" smtClean="0"/>
            <a:t>.</a:t>
          </a:r>
          <a:endParaRPr lang="he-IL" dirty="0"/>
        </a:p>
      </dgm:t>
    </dgm:pt>
    <dgm:pt modelId="{2F2B43BC-C819-434B-B21E-73FBA0BE7032}" type="sib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F399456B-F940-47D1-8F7F-8D2C450B7A51}" type="parTrans" cxnId="{1A84807E-4BBB-44DE-A8CC-EA1FE3C51B84}">
      <dgm:prSet/>
      <dgm:spPr/>
      <dgm:t>
        <a:bodyPr/>
        <a:lstStyle/>
        <a:p>
          <a:pPr rtl="1"/>
          <a:endParaRPr lang="he-IL"/>
        </a:p>
      </dgm:t>
    </dgm:pt>
    <dgm:pt modelId="{AA899B18-76A3-4956-80B6-5843B09D670B}">
      <dgm:prSet phldrT="[טקסט]"/>
      <dgm:spPr>
        <a:ln>
          <a:solidFill>
            <a:srgbClr val="FF0000"/>
          </a:solidFill>
        </a:ln>
      </dgm:spPr>
      <dgm:t>
        <a:bodyPr/>
        <a:lstStyle/>
        <a:p>
          <a:pPr rtl="1"/>
          <a:r>
            <a:rPr lang="he-IL" dirty="0" smtClean="0"/>
            <a:t>וקב תמרים בארבע אמות או קב רימונים בארבע אמות – כיוון </a:t>
          </a:r>
          <a:r>
            <a:rPr lang="he-IL" b="1" dirty="0" smtClean="0"/>
            <a:t>שלא מרובה טרחתם</a:t>
          </a:r>
          <a:r>
            <a:rPr lang="he-IL" dirty="0" smtClean="0"/>
            <a:t> לא מפקיר אותם.</a:t>
          </a:r>
          <a:endParaRPr lang="he-IL" dirty="0"/>
        </a:p>
      </dgm:t>
    </dgm:pt>
    <dgm:pt modelId="{04CFDD70-BC0D-4920-811C-2FD44F22E7BA}" type="parTrans" cxnId="{A52E6529-70FF-4114-99F8-48528B6BE1C4}">
      <dgm:prSet/>
      <dgm:spPr/>
      <dgm:t>
        <a:bodyPr/>
        <a:lstStyle/>
        <a:p>
          <a:pPr rtl="1"/>
          <a:endParaRPr lang="he-IL"/>
        </a:p>
      </dgm:t>
    </dgm:pt>
    <dgm:pt modelId="{CDB551C4-0A8E-4FC7-B6F8-485803CB8B12}" type="sibTrans" cxnId="{A52E6529-70FF-4114-99F8-48528B6BE1C4}">
      <dgm:prSet/>
      <dgm:spPr/>
      <dgm:t>
        <a:bodyPr/>
        <a:lstStyle/>
        <a:p>
          <a:pPr rtl="1"/>
          <a:endParaRPr lang="he-IL"/>
        </a:p>
      </dgm:t>
    </dgm:pt>
    <dgm:pt modelId="{30141CC3-CD08-4CF8-8FF8-CC2C0D9F14AE}">
      <dgm:prSet phldrT="[טקסט]"/>
      <dgm:spPr>
        <a:ln>
          <a:solidFill>
            <a:srgbClr val="92D050"/>
          </a:solidFill>
        </a:ln>
      </dgm:spPr>
      <dgm:t>
        <a:bodyPr/>
        <a:lstStyle/>
        <a:p>
          <a:pPr rtl="1"/>
          <a:r>
            <a:rPr lang="he-IL" dirty="0" smtClean="0"/>
            <a:t>קב תמרים בארבע אמות או קב רימונים בארבע אמות– גם כיוון </a:t>
          </a:r>
          <a:r>
            <a:rPr lang="he-IL" b="1" dirty="0" smtClean="0"/>
            <a:t>שאינם חשובים</a:t>
          </a:r>
          <a:r>
            <a:rPr lang="he-IL" dirty="0" smtClean="0"/>
            <a:t> מפקיר אותם.</a:t>
          </a:r>
          <a:endParaRPr lang="he-IL" dirty="0"/>
        </a:p>
      </dgm:t>
    </dgm:pt>
    <dgm:pt modelId="{0483CAE9-4E92-4952-B4BA-0AA6B93C77B8}" type="parTrans" cxnId="{D9DF9A0C-01CF-47D6-84B3-177F4DE00FCF}">
      <dgm:prSet/>
      <dgm:spPr/>
      <dgm:t>
        <a:bodyPr/>
        <a:lstStyle/>
        <a:p>
          <a:pPr rtl="1"/>
          <a:endParaRPr lang="he-IL"/>
        </a:p>
      </dgm:t>
    </dgm:pt>
    <dgm:pt modelId="{6B026EB1-6C5D-4A1B-9140-A6E2CE947C5D}" type="sibTrans" cxnId="{D9DF9A0C-01CF-47D6-84B3-177F4DE00FCF}">
      <dgm:prSet/>
      <dgm:spPr/>
      <dgm:t>
        <a:bodyPr/>
        <a:lstStyle/>
        <a:p>
          <a:pPr rtl="1"/>
          <a:endParaRPr lang="he-IL"/>
        </a:p>
      </dgm:t>
    </dgm:pt>
    <dgm:pt modelId="{75ED182C-DC58-429B-9CAF-73257FDAAEC5}" type="pres">
      <dgm:prSet presAssocID="{74D749B8-2378-499B-B292-3B121A8A3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E7C4CDF-9775-423C-BB7B-6E2F5B44C706}" type="pres">
      <dgm:prSet presAssocID="{4C756EC7-05D4-435F-BB23-82AEEBA01748}" presName="hierRoot1" presStyleCnt="0"/>
      <dgm:spPr/>
    </dgm:pt>
    <dgm:pt modelId="{FFBBEFF7-FD5C-4A2F-B189-0D30B093F158}" type="pres">
      <dgm:prSet presAssocID="{4C756EC7-05D4-435F-BB23-82AEEBA01748}" presName="composite" presStyleCnt="0"/>
      <dgm:spPr/>
    </dgm:pt>
    <dgm:pt modelId="{B9E53282-5001-4F75-8DDB-2B315805F7C8}" type="pres">
      <dgm:prSet presAssocID="{4C756EC7-05D4-435F-BB23-82AEEBA01748}" presName="background" presStyleLbl="node0" presStyleIdx="0" presStyleCnt="1"/>
      <dgm:spPr/>
    </dgm:pt>
    <dgm:pt modelId="{446E6E6D-C599-4E83-B5B9-DCD3D1C79B6A}" type="pres">
      <dgm:prSet presAssocID="{4C756EC7-05D4-435F-BB23-82AEEBA01748}" presName="text" presStyleLbl="fgAcc0" presStyleIdx="0" presStyleCnt="1" custScaleX="146948" custLinFactNeighborX="-11119" custLinFactNeighborY="276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07D2980-8151-46D1-8E55-D7ABA07F6ACE}" type="pres">
      <dgm:prSet presAssocID="{4C756EC7-05D4-435F-BB23-82AEEBA01748}" presName="hierChild2" presStyleCnt="0"/>
      <dgm:spPr/>
    </dgm:pt>
    <dgm:pt modelId="{A002AE70-BA93-448A-A1FB-27060E4AE445}" type="pres">
      <dgm:prSet presAssocID="{DF73A7BA-2B4D-47C2-A888-4A47F7D532EF}" presName="Name10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827F7D3C-28C7-468C-969D-6B93CE7D3FBE}" type="pres">
      <dgm:prSet presAssocID="{2BC4442E-F3C3-4BCE-B683-BD9CBBDB4B2C}" presName="hierRoot2" presStyleCnt="0"/>
      <dgm:spPr/>
    </dgm:pt>
    <dgm:pt modelId="{A748E3E3-5A54-4DC2-AC8A-4163B410DAC9}" type="pres">
      <dgm:prSet presAssocID="{2BC4442E-F3C3-4BCE-B683-BD9CBBDB4B2C}" presName="composite2" presStyleCnt="0"/>
      <dgm:spPr/>
    </dgm:pt>
    <dgm:pt modelId="{E6A11C33-22AD-4DE8-99A3-19937B4DDFD7}" type="pres">
      <dgm:prSet presAssocID="{2BC4442E-F3C3-4BCE-B683-BD9CBBDB4B2C}" presName="background2" presStyleLbl="node2" presStyleIdx="0" presStyleCnt="2"/>
      <dgm:spPr/>
    </dgm:pt>
    <dgm:pt modelId="{B6C948B4-401F-4433-B8D3-5AC8768D93D7}" type="pres">
      <dgm:prSet presAssocID="{2BC4442E-F3C3-4BCE-B683-BD9CBBDB4B2C}" presName="text2" presStyleLbl="fgAcc2" presStyleIdx="0" presStyleCnt="2" custLinFactX="-10523" custLinFactNeighborX="-100000" custLinFactNeighborY="-44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E66D796-F3BC-4E16-90AA-ECA932329EF2}" type="pres">
      <dgm:prSet presAssocID="{2BC4442E-F3C3-4BCE-B683-BD9CBBDB4B2C}" presName="hierChild3" presStyleCnt="0"/>
      <dgm:spPr/>
    </dgm:pt>
    <dgm:pt modelId="{5D2A93EE-CFB2-45E5-A664-306BC182E158}" type="pres">
      <dgm:prSet presAssocID="{04CFDD70-BC0D-4920-811C-2FD44F22E7BA}" presName="Name17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4DB6CBA2-BE84-4756-9AF8-6E4923870324}" type="pres">
      <dgm:prSet presAssocID="{AA899B18-76A3-4956-80B6-5843B09D670B}" presName="hierRoot3" presStyleCnt="0"/>
      <dgm:spPr/>
    </dgm:pt>
    <dgm:pt modelId="{D2906884-6EDF-4879-B8CE-E30BC58B2849}" type="pres">
      <dgm:prSet presAssocID="{AA899B18-76A3-4956-80B6-5843B09D670B}" presName="composite3" presStyleCnt="0"/>
      <dgm:spPr/>
    </dgm:pt>
    <dgm:pt modelId="{8B5CCC1A-593F-4767-B600-78AACABF6928}" type="pres">
      <dgm:prSet presAssocID="{AA899B18-76A3-4956-80B6-5843B09D670B}" presName="background3" presStyleLbl="node3" presStyleIdx="0" presStyleCnt="2"/>
      <dgm:spPr>
        <a:solidFill>
          <a:srgbClr val="FF0000"/>
        </a:solidFill>
      </dgm:spPr>
    </dgm:pt>
    <dgm:pt modelId="{A4B7091F-A89B-492D-B6B4-89790E7AE764}" type="pres">
      <dgm:prSet presAssocID="{AA899B18-76A3-4956-80B6-5843B09D670B}" presName="text3" presStyleLbl="fgAcc3" presStyleIdx="0" presStyleCnt="2" custScaleX="114021" custLinFactX="-14639" custLinFactNeighborX="-100000" custLinFactNeighborY="-166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B8CCE46-B44B-4053-A659-A558E9CDC91A}" type="pres">
      <dgm:prSet presAssocID="{AA899B18-76A3-4956-80B6-5843B09D670B}" presName="hierChild4" presStyleCnt="0"/>
      <dgm:spPr/>
    </dgm:pt>
    <dgm:pt modelId="{5B43CE59-1FFD-4D51-B40C-25085FF1CC79}" type="pres">
      <dgm:prSet presAssocID="{F399456B-F940-47D1-8F7F-8D2C450B7A51}" presName="Name10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6FB1DAD6-2415-4D37-AA84-BB88C65D172B}" type="pres">
      <dgm:prSet presAssocID="{4BC012D1-9A9D-4CAA-ABA4-23E9BCA32F91}" presName="hierRoot2" presStyleCnt="0"/>
      <dgm:spPr/>
    </dgm:pt>
    <dgm:pt modelId="{EDE85510-D266-4F48-869D-58554DDD79E5}" type="pres">
      <dgm:prSet presAssocID="{4BC012D1-9A9D-4CAA-ABA4-23E9BCA32F91}" presName="composite2" presStyleCnt="0"/>
      <dgm:spPr/>
    </dgm:pt>
    <dgm:pt modelId="{246873B7-EA3F-47D1-8508-2F89384F1C10}" type="pres">
      <dgm:prSet presAssocID="{4BC012D1-9A9D-4CAA-ABA4-23E9BCA32F91}" presName="background2" presStyleLbl="node2" presStyleIdx="1" presStyleCnt="2"/>
      <dgm:spPr/>
    </dgm:pt>
    <dgm:pt modelId="{0174267C-4243-470F-BA4C-56456DFCBBB3}" type="pres">
      <dgm:prSet presAssocID="{4BC012D1-9A9D-4CAA-ABA4-23E9BCA32F91}" presName="text2" presStyleLbl="fgAcc2" presStyleIdx="1" presStyleCnt="2" custLinFactX="633" custLinFactNeighborX="100000" custLinFactNeighborY="-44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CC388FA-8CEF-4A4A-BD3A-F3B7B11893CA}" type="pres">
      <dgm:prSet presAssocID="{4BC012D1-9A9D-4CAA-ABA4-23E9BCA32F91}" presName="hierChild3" presStyleCnt="0"/>
      <dgm:spPr/>
    </dgm:pt>
    <dgm:pt modelId="{DEE5AFDA-6F49-49D1-81AE-54740A63944E}" type="pres">
      <dgm:prSet presAssocID="{0483CAE9-4E92-4952-B4BA-0AA6B93C77B8}" presName="Name17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9ABFD6E1-D749-44B1-877C-3F6FFC264C5C}" type="pres">
      <dgm:prSet presAssocID="{30141CC3-CD08-4CF8-8FF8-CC2C0D9F14AE}" presName="hierRoot3" presStyleCnt="0"/>
      <dgm:spPr/>
    </dgm:pt>
    <dgm:pt modelId="{25A5A1F8-A497-4E44-883A-EE4C84B16B72}" type="pres">
      <dgm:prSet presAssocID="{30141CC3-CD08-4CF8-8FF8-CC2C0D9F14AE}" presName="composite3" presStyleCnt="0"/>
      <dgm:spPr/>
    </dgm:pt>
    <dgm:pt modelId="{2167CBC9-A252-4ADC-BE5C-67A1906509C8}" type="pres">
      <dgm:prSet presAssocID="{30141CC3-CD08-4CF8-8FF8-CC2C0D9F14AE}" presName="background3" presStyleLbl="node3" presStyleIdx="1" presStyleCnt="2"/>
      <dgm:spPr>
        <a:solidFill>
          <a:srgbClr val="92D050"/>
        </a:solidFill>
      </dgm:spPr>
    </dgm:pt>
    <dgm:pt modelId="{A2009185-5ADC-4A7C-94C5-5A924F7F2B10}" type="pres">
      <dgm:prSet presAssocID="{30141CC3-CD08-4CF8-8FF8-CC2C0D9F14AE}" presName="text3" presStyleLbl="fgAcc3" presStyleIdx="1" presStyleCnt="2" custLinFactX="8865" custLinFactNeighborX="100000" custLinFactNeighborY="-166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EB74076-03DC-45BA-B22D-4D1A9FDA063F}" type="pres">
      <dgm:prSet presAssocID="{30141CC3-CD08-4CF8-8FF8-CC2C0D9F14AE}" presName="hierChild4" presStyleCnt="0"/>
      <dgm:spPr/>
    </dgm:pt>
  </dgm:ptLst>
  <dgm:cxnLst>
    <dgm:cxn modelId="{179757F4-EBFE-4C8E-B639-AF2026A07FD1}" type="presOf" srcId="{0483CAE9-4E92-4952-B4BA-0AA6B93C77B8}" destId="{DEE5AFDA-6F49-49D1-81AE-54740A63944E}" srcOrd="0" destOrd="0" presId="urn:microsoft.com/office/officeart/2005/8/layout/hierarchy1"/>
    <dgm:cxn modelId="{9EBDEA23-8A37-459C-9E46-777B07CEED78}" type="presOf" srcId="{2BC4442E-F3C3-4BCE-B683-BD9CBBDB4B2C}" destId="{B6C948B4-401F-4433-B8D3-5AC8768D93D7}" srcOrd="0" destOrd="0" presId="urn:microsoft.com/office/officeart/2005/8/layout/hierarchy1"/>
    <dgm:cxn modelId="{D9DF9A0C-01CF-47D6-84B3-177F4DE00FCF}" srcId="{4BC012D1-9A9D-4CAA-ABA4-23E9BCA32F91}" destId="{30141CC3-CD08-4CF8-8FF8-CC2C0D9F14AE}" srcOrd="0" destOrd="0" parTransId="{0483CAE9-4E92-4952-B4BA-0AA6B93C77B8}" sibTransId="{6B026EB1-6C5D-4A1B-9140-A6E2CE947C5D}"/>
    <dgm:cxn modelId="{CCE4E89C-E1A2-4C98-A23E-ED5F98E29F01}" srcId="{4C756EC7-05D4-435F-BB23-82AEEBA01748}" destId="{2BC4442E-F3C3-4BCE-B683-BD9CBBDB4B2C}" srcOrd="0" destOrd="0" parTransId="{DF73A7BA-2B4D-47C2-A888-4A47F7D532EF}" sibTransId="{C5700ABA-6D18-43F2-87A7-D6822CFA1E86}"/>
    <dgm:cxn modelId="{AE69072A-18DA-4034-9518-D7CD1595FCB3}" type="presOf" srcId="{4C756EC7-05D4-435F-BB23-82AEEBA01748}" destId="{446E6E6D-C599-4E83-B5B9-DCD3D1C79B6A}" srcOrd="0" destOrd="0" presId="urn:microsoft.com/office/officeart/2005/8/layout/hierarchy1"/>
    <dgm:cxn modelId="{516F92F2-8D93-4678-9B30-CC574C24DC0B}" srcId="{74D749B8-2378-499B-B292-3B121A8A33B8}" destId="{4C756EC7-05D4-435F-BB23-82AEEBA01748}" srcOrd="0" destOrd="0" parTransId="{3933BFFC-0436-4942-AAD8-592C0BB1D74F}" sibTransId="{A122CFAD-29B2-4D29-857A-8F01D3B77D5A}"/>
    <dgm:cxn modelId="{9CE16CA0-42F9-4978-9517-97FA4509EC4C}" type="presOf" srcId="{AA899B18-76A3-4956-80B6-5843B09D670B}" destId="{A4B7091F-A89B-492D-B6B4-89790E7AE764}" srcOrd="0" destOrd="0" presId="urn:microsoft.com/office/officeart/2005/8/layout/hierarchy1"/>
    <dgm:cxn modelId="{C7C2E519-07AF-4034-A4C8-C0338E214E46}" type="presOf" srcId="{4BC012D1-9A9D-4CAA-ABA4-23E9BCA32F91}" destId="{0174267C-4243-470F-BA4C-56456DFCBBB3}" srcOrd="0" destOrd="0" presId="urn:microsoft.com/office/officeart/2005/8/layout/hierarchy1"/>
    <dgm:cxn modelId="{1DF7684F-0346-4ADF-A83D-8D780787C35C}" type="presOf" srcId="{DF73A7BA-2B4D-47C2-A888-4A47F7D532EF}" destId="{A002AE70-BA93-448A-A1FB-27060E4AE445}" srcOrd="0" destOrd="0" presId="urn:microsoft.com/office/officeart/2005/8/layout/hierarchy1"/>
    <dgm:cxn modelId="{4DBD8164-6DB2-4731-AB47-E195C7EC5A3D}" type="presOf" srcId="{04CFDD70-BC0D-4920-811C-2FD44F22E7BA}" destId="{5D2A93EE-CFB2-45E5-A664-306BC182E158}" srcOrd="0" destOrd="0" presId="urn:microsoft.com/office/officeart/2005/8/layout/hierarchy1"/>
    <dgm:cxn modelId="{417F0B10-1D14-4A9A-B969-DBFC1CAAB2D6}" type="presOf" srcId="{30141CC3-CD08-4CF8-8FF8-CC2C0D9F14AE}" destId="{A2009185-5ADC-4A7C-94C5-5A924F7F2B10}" srcOrd="0" destOrd="0" presId="urn:microsoft.com/office/officeart/2005/8/layout/hierarchy1"/>
    <dgm:cxn modelId="{A52E6529-70FF-4114-99F8-48528B6BE1C4}" srcId="{2BC4442E-F3C3-4BCE-B683-BD9CBBDB4B2C}" destId="{AA899B18-76A3-4956-80B6-5843B09D670B}" srcOrd="0" destOrd="0" parTransId="{04CFDD70-BC0D-4920-811C-2FD44F22E7BA}" sibTransId="{CDB551C4-0A8E-4FC7-B6F8-485803CB8B12}"/>
    <dgm:cxn modelId="{788AB04E-B1A2-4B6E-B66B-15D9EBCFDEF0}" type="presOf" srcId="{F399456B-F940-47D1-8F7F-8D2C450B7A51}" destId="{5B43CE59-1FFD-4D51-B40C-25085FF1CC79}" srcOrd="0" destOrd="0" presId="urn:microsoft.com/office/officeart/2005/8/layout/hierarchy1"/>
    <dgm:cxn modelId="{1A84807E-4BBB-44DE-A8CC-EA1FE3C51B84}" srcId="{4C756EC7-05D4-435F-BB23-82AEEBA01748}" destId="{4BC012D1-9A9D-4CAA-ABA4-23E9BCA32F91}" srcOrd="1" destOrd="0" parTransId="{F399456B-F940-47D1-8F7F-8D2C450B7A51}" sibTransId="{2F2B43BC-C819-434B-B21E-73FBA0BE7032}"/>
    <dgm:cxn modelId="{2B94C548-2A65-4F88-B24C-3E2D00FF0512}" type="presOf" srcId="{74D749B8-2378-499B-B292-3B121A8A33B8}" destId="{75ED182C-DC58-429B-9CAF-73257FDAAEC5}" srcOrd="0" destOrd="0" presId="urn:microsoft.com/office/officeart/2005/8/layout/hierarchy1"/>
    <dgm:cxn modelId="{6266AE6D-BC04-4596-B0F1-CC766910AFC6}" type="presParOf" srcId="{75ED182C-DC58-429B-9CAF-73257FDAAEC5}" destId="{BE7C4CDF-9775-423C-BB7B-6E2F5B44C706}" srcOrd="0" destOrd="0" presId="urn:microsoft.com/office/officeart/2005/8/layout/hierarchy1"/>
    <dgm:cxn modelId="{72911463-3975-4EAB-977F-188F702BD918}" type="presParOf" srcId="{BE7C4CDF-9775-423C-BB7B-6E2F5B44C706}" destId="{FFBBEFF7-FD5C-4A2F-B189-0D30B093F158}" srcOrd="0" destOrd="0" presId="urn:microsoft.com/office/officeart/2005/8/layout/hierarchy1"/>
    <dgm:cxn modelId="{51088CE2-99B4-40CF-ADA8-20C32CD956EE}" type="presParOf" srcId="{FFBBEFF7-FD5C-4A2F-B189-0D30B093F158}" destId="{B9E53282-5001-4F75-8DDB-2B315805F7C8}" srcOrd="0" destOrd="0" presId="urn:microsoft.com/office/officeart/2005/8/layout/hierarchy1"/>
    <dgm:cxn modelId="{DE7CA835-F915-47F1-A5FB-CD41B778440A}" type="presParOf" srcId="{FFBBEFF7-FD5C-4A2F-B189-0D30B093F158}" destId="{446E6E6D-C599-4E83-B5B9-DCD3D1C79B6A}" srcOrd="1" destOrd="0" presId="urn:microsoft.com/office/officeart/2005/8/layout/hierarchy1"/>
    <dgm:cxn modelId="{0E0B2232-018C-4B0A-B367-B3C81A22B665}" type="presParOf" srcId="{BE7C4CDF-9775-423C-BB7B-6E2F5B44C706}" destId="{207D2980-8151-46D1-8E55-D7ABA07F6ACE}" srcOrd="1" destOrd="0" presId="urn:microsoft.com/office/officeart/2005/8/layout/hierarchy1"/>
    <dgm:cxn modelId="{6681E41C-B330-48ED-BB16-CEC69A4C6F02}" type="presParOf" srcId="{207D2980-8151-46D1-8E55-D7ABA07F6ACE}" destId="{A002AE70-BA93-448A-A1FB-27060E4AE445}" srcOrd="0" destOrd="0" presId="urn:microsoft.com/office/officeart/2005/8/layout/hierarchy1"/>
    <dgm:cxn modelId="{1BCF941D-F437-45DD-A29D-1E4D620995A7}" type="presParOf" srcId="{207D2980-8151-46D1-8E55-D7ABA07F6ACE}" destId="{827F7D3C-28C7-468C-969D-6B93CE7D3FBE}" srcOrd="1" destOrd="0" presId="urn:microsoft.com/office/officeart/2005/8/layout/hierarchy1"/>
    <dgm:cxn modelId="{1D5721E1-AB38-4809-8A3D-F5C6FDB6BB97}" type="presParOf" srcId="{827F7D3C-28C7-468C-969D-6B93CE7D3FBE}" destId="{A748E3E3-5A54-4DC2-AC8A-4163B410DAC9}" srcOrd="0" destOrd="0" presId="urn:microsoft.com/office/officeart/2005/8/layout/hierarchy1"/>
    <dgm:cxn modelId="{6D1FAFA5-C2FB-4AED-AE55-DC7BC5BEEE84}" type="presParOf" srcId="{A748E3E3-5A54-4DC2-AC8A-4163B410DAC9}" destId="{E6A11C33-22AD-4DE8-99A3-19937B4DDFD7}" srcOrd="0" destOrd="0" presId="urn:microsoft.com/office/officeart/2005/8/layout/hierarchy1"/>
    <dgm:cxn modelId="{ECDF4CB4-0349-461B-807F-5545274AEF88}" type="presParOf" srcId="{A748E3E3-5A54-4DC2-AC8A-4163B410DAC9}" destId="{B6C948B4-401F-4433-B8D3-5AC8768D93D7}" srcOrd="1" destOrd="0" presId="urn:microsoft.com/office/officeart/2005/8/layout/hierarchy1"/>
    <dgm:cxn modelId="{02D42E1B-C654-4D15-BC78-C671146D6DF8}" type="presParOf" srcId="{827F7D3C-28C7-468C-969D-6B93CE7D3FBE}" destId="{BE66D796-F3BC-4E16-90AA-ECA932329EF2}" srcOrd="1" destOrd="0" presId="urn:microsoft.com/office/officeart/2005/8/layout/hierarchy1"/>
    <dgm:cxn modelId="{BB407F76-A993-445E-8663-ABE710ABAC5D}" type="presParOf" srcId="{BE66D796-F3BC-4E16-90AA-ECA932329EF2}" destId="{5D2A93EE-CFB2-45E5-A664-306BC182E158}" srcOrd="0" destOrd="0" presId="urn:microsoft.com/office/officeart/2005/8/layout/hierarchy1"/>
    <dgm:cxn modelId="{A0698434-76FE-436C-8E85-BE1E5BD9A465}" type="presParOf" srcId="{BE66D796-F3BC-4E16-90AA-ECA932329EF2}" destId="{4DB6CBA2-BE84-4756-9AF8-6E4923870324}" srcOrd="1" destOrd="0" presId="urn:microsoft.com/office/officeart/2005/8/layout/hierarchy1"/>
    <dgm:cxn modelId="{34E4B4B4-34F2-4D7D-B515-A99E89F5F6D9}" type="presParOf" srcId="{4DB6CBA2-BE84-4756-9AF8-6E4923870324}" destId="{D2906884-6EDF-4879-B8CE-E30BC58B2849}" srcOrd="0" destOrd="0" presId="urn:microsoft.com/office/officeart/2005/8/layout/hierarchy1"/>
    <dgm:cxn modelId="{A8204327-0AD4-4207-BFBD-1FA9EA280322}" type="presParOf" srcId="{D2906884-6EDF-4879-B8CE-E30BC58B2849}" destId="{8B5CCC1A-593F-4767-B600-78AACABF6928}" srcOrd="0" destOrd="0" presId="urn:microsoft.com/office/officeart/2005/8/layout/hierarchy1"/>
    <dgm:cxn modelId="{73114CA9-F0F8-4125-B903-59FFAC1419CF}" type="presParOf" srcId="{D2906884-6EDF-4879-B8CE-E30BC58B2849}" destId="{A4B7091F-A89B-492D-B6B4-89790E7AE764}" srcOrd="1" destOrd="0" presId="urn:microsoft.com/office/officeart/2005/8/layout/hierarchy1"/>
    <dgm:cxn modelId="{96547BB6-6E3F-4DA4-9984-C0AA43231AC6}" type="presParOf" srcId="{4DB6CBA2-BE84-4756-9AF8-6E4923870324}" destId="{EB8CCE46-B44B-4053-A659-A558E9CDC91A}" srcOrd="1" destOrd="0" presId="urn:microsoft.com/office/officeart/2005/8/layout/hierarchy1"/>
    <dgm:cxn modelId="{99C3D2D3-454D-456F-B07F-0F8D2CED0892}" type="presParOf" srcId="{207D2980-8151-46D1-8E55-D7ABA07F6ACE}" destId="{5B43CE59-1FFD-4D51-B40C-25085FF1CC79}" srcOrd="2" destOrd="0" presId="urn:microsoft.com/office/officeart/2005/8/layout/hierarchy1"/>
    <dgm:cxn modelId="{96D99C31-5718-478A-A3E6-8977D10325D0}" type="presParOf" srcId="{207D2980-8151-46D1-8E55-D7ABA07F6ACE}" destId="{6FB1DAD6-2415-4D37-AA84-BB88C65D172B}" srcOrd="3" destOrd="0" presId="urn:microsoft.com/office/officeart/2005/8/layout/hierarchy1"/>
    <dgm:cxn modelId="{8A0EACC8-7170-4CCE-BEF1-00B319CEB899}" type="presParOf" srcId="{6FB1DAD6-2415-4D37-AA84-BB88C65D172B}" destId="{EDE85510-D266-4F48-869D-58554DDD79E5}" srcOrd="0" destOrd="0" presId="urn:microsoft.com/office/officeart/2005/8/layout/hierarchy1"/>
    <dgm:cxn modelId="{C49233FE-5BD5-4BFF-9128-6074064C6D1F}" type="presParOf" srcId="{EDE85510-D266-4F48-869D-58554DDD79E5}" destId="{246873B7-EA3F-47D1-8508-2F89384F1C10}" srcOrd="0" destOrd="0" presId="urn:microsoft.com/office/officeart/2005/8/layout/hierarchy1"/>
    <dgm:cxn modelId="{B8E7A60F-BA55-4785-9E2B-A90AC85D0B35}" type="presParOf" srcId="{EDE85510-D266-4F48-869D-58554DDD79E5}" destId="{0174267C-4243-470F-BA4C-56456DFCBBB3}" srcOrd="1" destOrd="0" presId="urn:microsoft.com/office/officeart/2005/8/layout/hierarchy1"/>
    <dgm:cxn modelId="{57C9888A-52E2-4B2F-9E59-9BA85DCAF7E4}" type="presParOf" srcId="{6FB1DAD6-2415-4D37-AA84-BB88C65D172B}" destId="{0CC388FA-8CEF-4A4A-BD3A-F3B7B11893CA}" srcOrd="1" destOrd="0" presId="urn:microsoft.com/office/officeart/2005/8/layout/hierarchy1"/>
    <dgm:cxn modelId="{4F158422-BF1F-4A33-A560-2CAB5B2B623A}" type="presParOf" srcId="{0CC388FA-8CEF-4A4A-BD3A-F3B7B11893CA}" destId="{DEE5AFDA-6F49-49D1-81AE-54740A63944E}" srcOrd="0" destOrd="0" presId="urn:microsoft.com/office/officeart/2005/8/layout/hierarchy1"/>
    <dgm:cxn modelId="{DE3EFAC3-B673-4D3C-88F8-9E0CB3BDB838}" type="presParOf" srcId="{0CC388FA-8CEF-4A4A-BD3A-F3B7B11893CA}" destId="{9ABFD6E1-D749-44B1-877C-3F6FFC264C5C}" srcOrd="1" destOrd="0" presId="urn:microsoft.com/office/officeart/2005/8/layout/hierarchy1"/>
    <dgm:cxn modelId="{0CFDCCCE-C3EF-40F7-A492-9067E2927592}" type="presParOf" srcId="{9ABFD6E1-D749-44B1-877C-3F6FFC264C5C}" destId="{25A5A1F8-A497-4E44-883A-EE4C84B16B72}" srcOrd="0" destOrd="0" presId="urn:microsoft.com/office/officeart/2005/8/layout/hierarchy1"/>
    <dgm:cxn modelId="{E5D720E9-2C8E-4790-B507-20BAE74E9537}" type="presParOf" srcId="{25A5A1F8-A497-4E44-883A-EE4C84B16B72}" destId="{2167CBC9-A252-4ADC-BE5C-67A1906509C8}" srcOrd="0" destOrd="0" presId="urn:microsoft.com/office/officeart/2005/8/layout/hierarchy1"/>
    <dgm:cxn modelId="{E55912EA-8A54-47D9-BDD6-28ACD974948D}" type="presParOf" srcId="{25A5A1F8-A497-4E44-883A-EE4C84B16B72}" destId="{A2009185-5ADC-4A7C-94C5-5A924F7F2B10}" srcOrd="1" destOrd="0" presId="urn:microsoft.com/office/officeart/2005/8/layout/hierarchy1"/>
    <dgm:cxn modelId="{B4FE24A5-D829-4ED1-866D-A40DDA2803DD}" type="presParOf" srcId="{9ABFD6E1-D749-44B1-877C-3F6FFC264C5C}" destId="{7EB74076-03DC-45BA-B22D-4D1A9FDA06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43CE59-1FFD-4D51-B40C-25085FF1CC79}">
      <dsp:nvSpPr>
        <dsp:cNvPr id="0" name=""/>
        <dsp:cNvSpPr/>
      </dsp:nvSpPr>
      <dsp:spPr>
        <a:xfrm>
          <a:off x="3607734" y="1153000"/>
          <a:ext cx="2251366" cy="52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48"/>
              </a:lnTo>
              <a:lnTo>
                <a:pt x="2251366" y="353448"/>
              </a:lnTo>
              <a:lnTo>
                <a:pt x="2251366" y="52132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AE70-BA93-448A-A1FB-27060E4AE445}">
      <dsp:nvSpPr>
        <dsp:cNvPr id="0" name=""/>
        <dsp:cNvSpPr/>
      </dsp:nvSpPr>
      <dsp:spPr>
        <a:xfrm>
          <a:off x="910766" y="1153000"/>
          <a:ext cx="2696967" cy="529303"/>
        </a:xfrm>
        <a:custGeom>
          <a:avLst/>
          <a:gdLst/>
          <a:ahLst/>
          <a:cxnLst/>
          <a:rect l="0" t="0" r="0" b="0"/>
          <a:pathLst>
            <a:path>
              <a:moveTo>
                <a:pt x="2696967" y="0"/>
              </a:moveTo>
              <a:lnTo>
                <a:pt x="2696967" y="361423"/>
              </a:lnTo>
              <a:lnTo>
                <a:pt x="0" y="361423"/>
              </a:lnTo>
              <a:lnTo>
                <a:pt x="0" y="529303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53282-5001-4F75-8DDB-2B315805F7C8}">
      <dsp:nvSpPr>
        <dsp:cNvPr id="0" name=""/>
        <dsp:cNvSpPr/>
      </dsp:nvSpPr>
      <dsp:spPr>
        <a:xfrm>
          <a:off x="2701636" y="2255"/>
          <a:ext cx="1812196" cy="11507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6E6D-C599-4E83-B5B9-DCD3D1C79B6A}">
      <dsp:nvSpPr>
        <dsp:cNvPr id="0" name=""/>
        <dsp:cNvSpPr/>
      </dsp:nvSpPr>
      <dsp:spPr>
        <a:xfrm>
          <a:off x="2902991" y="193543"/>
          <a:ext cx="1812196" cy="11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שאלה</a:t>
          </a:r>
          <a:endParaRPr lang="he-IL" sz="3100" kern="1200" dirty="0"/>
        </a:p>
      </dsp:txBody>
      <dsp:txXfrm>
        <a:off x="2902991" y="193543"/>
        <a:ext cx="1812196" cy="1150744"/>
      </dsp:txXfrm>
    </dsp:sp>
    <dsp:sp modelId="{E6A11C33-22AD-4DE8-99A3-19937B4DDFD7}">
      <dsp:nvSpPr>
        <dsp:cNvPr id="0" name=""/>
        <dsp:cNvSpPr/>
      </dsp:nvSpPr>
      <dsp:spPr>
        <a:xfrm>
          <a:off x="4668" y="1682303"/>
          <a:ext cx="1812196" cy="1150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948B4-401F-4433-B8D3-5AC8768D93D7}">
      <dsp:nvSpPr>
        <dsp:cNvPr id="0" name=""/>
        <dsp:cNvSpPr/>
      </dsp:nvSpPr>
      <dsp:spPr>
        <a:xfrm>
          <a:off x="206023" y="1873591"/>
          <a:ext cx="1812196" cy="11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אפשרות ב</a:t>
          </a:r>
          <a:endParaRPr lang="he-IL" sz="3100" kern="1200" dirty="0"/>
        </a:p>
      </dsp:txBody>
      <dsp:txXfrm>
        <a:off x="206023" y="1873591"/>
        <a:ext cx="1812196" cy="1150744"/>
      </dsp:txXfrm>
    </dsp:sp>
    <dsp:sp modelId="{246873B7-EA3F-47D1-8508-2F89384F1C10}">
      <dsp:nvSpPr>
        <dsp:cNvPr id="0" name=""/>
        <dsp:cNvSpPr/>
      </dsp:nvSpPr>
      <dsp:spPr>
        <a:xfrm>
          <a:off x="4953002" y="1674328"/>
          <a:ext cx="1812196" cy="1150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267C-4243-470F-BA4C-56456DFCBBB3}">
      <dsp:nvSpPr>
        <dsp:cNvPr id="0" name=""/>
        <dsp:cNvSpPr/>
      </dsp:nvSpPr>
      <dsp:spPr>
        <a:xfrm>
          <a:off x="5154357" y="1865616"/>
          <a:ext cx="1812196" cy="11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אפשרות א'</a:t>
          </a:r>
          <a:endParaRPr lang="he-IL" sz="3100" kern="1200" dirty="0"/>
        </a:p>
      </dsp:txBody>
      <dsp:txXfrm>
        <a:off x="5154357" y="1865616"/>
        <a:ext cx="1812196" cy="11507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43CE59-1FFD-4D51-B40C-25085FF1CC79}">
      <dsp:nvSpPr>
        <dsp:cNvPr id="0" name=""/>
        <dsp:cNvSpPr/>
      </dsp:nvSpPr>
      <dsp:spPr>
        <a:xfrm>
          <a:off x="3607734" y="1153000"/>
          <a:ext cx="2251366" cy="52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48"/>
              </a:lnTo>
              <a:lnTo>
                <a:pt x="2251366" y="353448"/>
              </a:lnTo>
              <a:lnTo>
                <a:pt x="2251366" y="52132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AE70-BA93-448A-A1FB-27060E4AE445}">
      <dsp:nvSpPr>
        <dsp:cNvPr id="0" name=""/>
        <dsp:cNvSpPr/>
      </dsp:nvSpPr>
      <dsp:spPr>
        <a:xfrm>
          <a:off x="910766" y="1153000"/>
          <a:ext cx="2696967" cy="529303"/>
        </a:xfrm>
        <a:custGeom>
          <a:avLst/>
          <a:gdLst/>
          <a:ahLst/>
          <a:cxnLst/>
          <a:rect l="0" t="0" r="0" b="0"/>
          <a:pathLst>
            <a:path>
              <a:moveTo>
                <a:pt x="2696967" y="0"/>
              </a:moveTo>
              <a:lnTo>
                <a:pt x="2696967" y="361423"/>
              </a:lnTo>
              <a:lnTo>
                <a:pt x="0" y="361423"/>
              </a:lnTo>
              <a:lnTo>
                <a:pt x="0" y="529303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53282-5001-4F75-8DDB-2B315805F7C8}">
      <dsp:nvSpPr>
        <dsp:cNvPr id="0" name=""/>
        <dsp:cNvSpPr/>
      </dsp:nvSpPr>
      <dsp:spPr>
        <a:xfrm>
          <a:off x="2701636" y="2255"/>
          <a:ext cx="1812196" cy="11507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6E6D-C599-4E83-B5B9-DCD3D1C79B6A}">
      <dsp:nvSpPr>
        <dsp:cNvPr id="0" name=""/>
        <dsp:cNvSpPr/>
      </dsp:nvSpPr>
      <dsp:spPr>
        <a:xfrm>
          <a:off x="2902991" y="193543"/>
          <a:ext cx="1812196" cy="11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חצי קב בשתי </a:t>
          </a:r>
          <a:r>
            <a:rPr lang="he-IL" sz="2400" kern="1200" dirty="0" smtClean="0"/>
            <a:t>אמות, </a:t>
          </a:r>
          <a:r>
            <a:rPr lang="he-IL" sz="2400" kern="1200" dirty="0" smtClean="0"/>
            <a:t>מהו?</a:t>
          </a:r>
          <a:endParaRPr lang="he-IL" sz="2400" kern="1200" dirty="0"/>
        </a:p>
      </dsp:txBody>
      <dsp:txXfrm>
        <a:off x="2902991" y="193543"/>
        <a:ext cx="1812196" cy="1150744"/>
      </dsp:txXfrm>
    </dsp:sp>
    <dsp:sp modelId="{E6A11C33-22AD-4DE8-99A3-19937B4DDFD7}">
      <dsp:nvSpPr>
        <dsp:cNvPr id="0" name=""/>
        <dsp:cNvSpPr/>
      </dsp:nvSpPr>
      <dsp:spPr>
        <a:xfrm>
          <a:off x="4668" y="1682303"/>
          <a:ext cx="1812196" cy="1150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948B4-401F-4433-B8D3-5AC8768D93D7}">
      <dsp:nvSpPr>
        <dsp:cNvPr id="0" name=""/>
        <dsp:cNvSpPr/>
      </dsp:nvSpPr>
      <dsp:spPr>
        <a:xfrm>
          <a:off x="206023" y="1873591"/>
          <a:ext cx="1812196" cy="11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[השלימו]</a:t>
          </a:r>
          <a:endParaRPr lang="he-IL" sz="2400" kern="1200" dirty="0"/>
        </a:p>
      </dsp:txBody>
      <dsp:txXfrm>
        <a:off x="206023" y="1873591"/>
        <a:ext cx="1812196" cy="1150744"/>
      </dsp:txXfrm>
    </dsp:sp>
    <dsp:sp modelId="{246873B7-EA3F-47D1-8508-2F89384F1C10}">
      <dsp:nvSpPr>
        <dsp:cNvPr id="0" name=""/>
        <dsp:cNvSpPr/>
      </dsp:nvSpPr>
      <dsp:spPr>
        <a:xfrm>
          <a:off x="4953002" y="1674328"/>
          <a:ext cx="1812196" cy="1150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267C-4243-470F-BA4C-56456DFCBBB3}">
      <dsp:nvSpPr>
        <dsp:cNvPr id="0" name=""/>
        <dsp:cNvSpPr/>
      </dsp:nvSpPr>
      <dsp:spPr>
        <a:xfrm>
          <a:off x="5154357" y="1865616"/>
          <a:ext cx="1812196" cy="11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[השלימו]</a:t>
          </a:r>
          <a:endParaRPr lang="he-IL" sz="2400" kern="1200" dirty="0"/>
        </a:p>
      </dsp:txBody>
      <dsp:txXfrm>
        <a:off x="5154357" y="1865616"/>
        <a:ext cx="1812196" cy="11507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347AC-FE6F-4105-8CA6-721990D2A2E1}">
      <dsp:nvSpPr>
        <dsp:cNvPr id="0" name=""/>
        <dsp:cNvSpPr/>
      </dsp:nvSpPr>
      <dsp:spPr>
        <a:xfrm>
          <a:off x="5881978" y="3050185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בעי רבי ירמיה</a:t>
          </a:r>
          <a:endParaRPr lang="he-IL" sz="1000" kern="1200" dirty="0"/>
        </a:p>
      </dsp:txBody>
      <dsp:txXfrm>
        <a:off x="5881978" y="3050185"/>
        <a:ext cx="1515256" cy="757628"/>
      </dsp:txXfrm>
    </dsp:sp>
    <dsp:sp modelId="{D0F4D98A-F875-49A6-9226-6C166419A33A}">
      <dsp:nvSpPr>
        <dsp:cNvPr id="0" name=""/>
        <dsp:cNvSpPr/>
      </dsp:nvSpPr>
      <dsp:spPr>
        <a:xfrm rot="15416685">
          <a:off x="4237342" y="2112148"/>
          <a:ext cx="2683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683169" y="9942"/>
              </a:lnTo>
            </a:path>
          </a:pathLst>
        </a:custGeom>
        <a:noFill/>
        <a:ln w="55000" cap="flat" cmpd="thickThin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15416685">
        <a:off x="5511848" y="2055012"/>
        <a:ext cx="134158" cy="134158"/>
      </dsp:txXfrm>
    </dsp:sp>
    <dsp:sp modelId="{993BB0FF-180E-42CD-9192-8D94C9D54E37}">
      <dsp:nvSpPr>
        <dsp:cNvPr id="0" name=""/>
        <dsp:cNvSpPr/>
      </dsp:nvSpPr>
      <dsp:spPr>
        <a:xfrm>
          <a:off x="3760619" y="436368"/>
          <a:ext cx="1515256" cy="757628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חצי קב בשתי </a:t>
          </a:r>
          <a:r>
            <a:rPr lang="he-IL" sz="1000" kern="1200" dirty="0" smtClean="0"/>
            <a:t>אמות, </a:t>
          </a:r>
          <a:r>
            <a:rPr lang="he-IL" sz="1000" kern="1200" dirty="0" smtClean="0"/>
            <a:t>מהו? </a:t>
          </a:r>
          <a:endParaRPr lang="he-IL" sz="1000" kern="1200" dirty="0"/>
        </a:p>
      </dsp:txBody>
      <dsp:txXfrm>
        <a:off x="3760619" y="436368"/>
        <a:ext cx="1515256" cy="757628"/>
      </dsp:txXfrm>
    </dsp:sp>
    <dsp:sp modelId="{32E54BF2-E2A4-4621-94F6-04C895C156E9}">
      <dsp:nvSpPr>
        <dsp:cNvPr id="0" name=""/>
        <dsp:cNvSpPr/>
      </dsp:nvSpPr>
      <dsp:spPr>
        <a:xfrm rot="12942401">
          <a:off x="3084359" y="587422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2942401">
        <a:off x="3438908" y="578704"/>
        <a:ext cx="37320" cy="37320"/>
      </dsp:txXfrm>
    </dsp:sp>
    <dsp:sp modelId="{22C9124B-1C5B-440D-950E-E976BF27B6F2}">
      <dsp:nvSpPr>
        <dsp:cNvPr id="0" name=""/>
        <dsp:cNvSpPr/>
      </dsp:nvSpPr>
      <dsp:spPr>
        <a:xfrm>
          <a:off x="1639260" y="732"/>
          <a:ext cx="1515256" cy="75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קב בארבע אמות </a:t>
          </a:r>
          <a:r>
            <a:rPr lang="he-IL" sz="1000" kern="1200" dirty="0" err="1" smtClean="0"/>
            <a:t>טעמא</a:t>
          </a:r>
          <a:r>
            <a:rPr lang="he-IL" sz="1000" kern="1200" dirty="0" smtClean="0"/>
            <a:t> מאי משום </a:t>
          </a:r>
          <a:r>
            <a:rPr lang="he-IL" sz="1000" kern="1200" dirty="0" err="1" smtClean="0"/>
            <a:t>דנפיש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טרחייהו</a:t>
          </a:r>
          <a:r>
            <a:rPr lang="he-IL" sz="1000" kern="1200" dirty="0" smtClean="0"/>
            <a:t> חצי קב בשתי אמות כיון דלא </a:t>
          </a:r>
          <a:r>
            <a:rPr lang="he-IL" sz="1000" kern="1200" dirty="0" err="1" smtClean="0"/>
            <a:t>נפיש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טרחייהו</a:t>
          </a:r>
          <a:r>
            <a:rPr lang="he-IL" sz="1000" kern="1200" dirty="0" smtClean="0"/>
            <a:t> לא </a:t>
          </a:r>
          <a:r>
            <a:rPr lang="he-IL" sz="1000" kern="1200" dirty="0" err="1" smtClean="0"/>
            <a:t>מפקר</a:t>
          </a:r>
          <a:r>
            <a:rPr lang="he-IL" sz="1000" kern="1200" dirty="0" smtClean="0"/>
            <a:t> להו</a:t>
          </a:r>
          <a:endParaRPr lang="he-IL" sz="1000" kern="1200" dirty="0"/>
        </a:p>
      </dsp:txBody>
      <dsp:txXfrm>
        <a:off x="1639260" y="732"/>
        <a:ext cx="1515256" cy="757628"/>
      </dsp:txXfrm>
    </dsp:sp>
    <dsp:sp modelId="{7874FFEF-A061-4278-A24B-CFC25D559EE5}">
      <dsp:nvSpPr>
        <dsp:cNvPr id="0" name=""/>
        <dsp:cNvSpPr/>
      </dsp:nvSpPr>
      <dsp:spPr>
        <a:xfrm rot="8657599">
          <a:off x="3084359" y="1023058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8657599">
        <a:off x="3438908" y="1014340"/>
        <a:ext cx="37320" cy="37320"/>
      </dsp:txXfrm>
    </dsp:sp>
    <dsp:sp modelId="{7BA723E9-7216-4274-AAD0-B5C775DFD954}">
      <dsp:nvSpPr>
        <dsp:cNvPr id="0" name=""/>
        <dsp:cNvSpPr/>
      </dsp:nvSpPr>
      <dsp:spPr>
        <a:xfrm>
          <a:off x="1639260" y="872004"/>
          <a:ext cx="1515256" cy="75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או </a:t>
          </a:r>
          <a:r>
            <a:rPr lang="he-IL" sz="1000" kern="1200" dirty="0" err="1" smtClean="0"/>
            <a:t>דלמא</a:t>
          </a:r>
          <a:r>
            <a:rPr lang="he-IL" sz="1000" kern="1200" dirty="0" smtClean="0"/>
            <a:t> משום דלא </a:t>
          </a:r>
          <a:r>
            <a:rPr lang="he-IL" sz="1000" kern="1200" dirty="0" err="1" smtClean="0"/>
            <a:t>חשיבי</a:t>
          </a:r>
          <a:r>
            <a:rPr lang="he-IL" sz="1000" kern="1200" dirty="0" smtClean="0"/>
            <a:t> וחצי קב בשתי אמות כיון דלא </a:t>
          </a:r>
          <a:r>
            <a:rPr lang="he-IL" sz="1000" kern="1200" dirty="0" err="1" smtClean="0"/>
            <a:t>חשיבי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מפקר</a:t>
          </a:r>
          <a:r>
            <a:rPr lang="he-IL" sz="1000" kern="1200" dirty="0" smtClean="0"/>
            <a:t> להו</a:t>
          </a:r>
          <a:endParaRPr lang="he-IL" sz="1000" kern="1200" dirty="0"/>
        </a:p>
      </dsp:txBody>
      <dsp:txXfrm>
        <a:off x="1639260" y="872004"/>
        <a:ext cx="1515256" cy="757628"/>
      </dsp:txXfrm>
    </dsp:sp>
    <dsp:sp modelId="{5200F6AF-DF8C-4B34-9787-2458D0F25FC6}">
      <dsp:nvSpPr>
        <dsp:cNvPr id="0" name=""/>
        <dsp:cNvSpPr/>
      </dsp:nvSpPr>
      <dsp:spPr>
        <a:xfrm rot="14110531">
          <a:off x="5048249" y="2983421"/>
          <a:ext cx="106135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61355" y="9942"/>
              </a:lnTo>
            </a:path>
          </a:pathLst>
        </a:custGeom>
        <a:noFill/>
        <a:ln w="55000" cap="flat" cmpd="thickThin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4110531">
        <a:off x="5552393" y="2966829"/>
        <a:ext cx="53067" cy="53067"/>
      </dsp:txXfrm>
    </dsp:sp>
    <dsp:sp modelId="{BE3C46AC-4B25-4D7C-B45F-267082203218}">
      <dsp:nvSpPr>
        <dsp:cNvPr id="0" name=""/>
        <dsp:cNvSpPr/>
      </dsp:nvSpPr>
      <dsp:spPr>
        <a:xfrm>
          <a:off x="3760619" y="2178913"/>
          <a:ext cx="1515256" cy="757628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קביים בשמונה </a:t>
          </a:r>
          <a:r>
            <a:rPr lang="he-IL" sz="1000" kern="1200" dirty="0" smtClean="0"/>
            <a:t>אמות, מהו? </a:t>
          </a:r>
          <a:endParaRPr lang="he-IL" sz="1000" kern="1200" dirty="0"/>
        </a:p>
      </dsp:txBody>
      <dsp:txXfrm>
        <a:off x="3760619" y="2178913"/>
        <a:ext cx="1515256" cy="757628"/>
      </dsp:txXfrm>
    </dsp:sp>
    <dsp:sp modelId="{05AF634D-D1C4-477C-AD98-960D4E9BE589}">
      <dsp:nvSpPr>
        <dsp:cNvPr id="0" name=""/>
        <dsp:cNvSpPr/>
      </dsp:nvSpPr>
      <dsp:spPr>
        <a:xfrm rot="12942401">
          <a:off x="3084359" y="2329966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2942401">
        <a:off x="3438908" y="2321249"/>
        <a:ext cx="37320" cy="37320"/>
      </dsp:txXfrm>
    </dsp:sp>
    <dsp:sp modelId="{611D3F58-2C59-41A3-8B2A-FCEC2C372EE2}">
      <dsp:nvSpPr>
        <dsp:cNvPr id="0" name=""/>
        <dsp:cNvSpPr/>
      </dsp:nvSpPr>
      <dsp:spPr>
        <a:xfrm>
          <a:off x="1639260" y="1743277"/>
          <a:ext cx="1515256" cy="75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קב בארבע אמות </a:t>
          </a:r>
          <a:r>
            <a:rPr lang="he-IL" sz="1000" kern="1200" dirty="0" err="1" smtClean="0"/>
            <a:t>טעמא</a:t>
          </a:r>
          <a:r>
            <a:rPr lang="he-IL" sz="1000" kern="1200" dirty="0" smtClean="0"/>
            <a:t> מאי משום </a:t>
          </a:r>
          <a:r>
            <a:rPr lang="he-IL" sz="1000" kern="1200" dirty="0" err="1" smtClean="0"/>
            <a:t>דנפיש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טרחייהו</a:t>
          </a:r>
          <a:r>
            <a:rPr lang="he-IL" sz="1000" kern="1200" dirty="0" smtClean="0"/>
            <a:t> וכ"ש קביים בשמונה אמות כיון </a:t>
          </a:r>
          <a:r>
            <a:rPr lang="he-IL" sz="1000" kern="1200" dirty="0" err="1" smtClean="0"/>
            <a:t>דנפישא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טרחייהו</a:t>
          </a:r>
          <a:r>
            <a:rPr lang="he-IL" sz="1000" kern="1200" dirty="0" smtClean="0"/>
            <a:t> טפי </a:t>
          </a:r>
          <a:r>
            <a:rPr lang="he-IL" sz="1000" kern="1200" dirty="0" err="1" smtClean="0"/>
            <a:t>מפקר</a:t>
          </a:r>
          <a:r>
            <a:rPr lang="he-IL" sz="1000" kern="1200" dirty="0" smtClean="0"/>
            <a:t> להו</a:t>
          </a:r>
          <a:endParaRPr lang="he-IL" sz="1000" kern="1200" dirty="0"/>
        </a:p>
      </dsp:txBody>
      <dsp:txXfrm>
        <a:off x="1639260" y="1743277"/>
        <a:ext cx="1515256" cy="757628"/>
      </dsp:txXfrm>
    </dsp:sp>
    <dsp:sp modelId="{39E27740-8084-4E61-B91E-69816C8EE4C5}">
      <dsp:nvSpPr>
        <dsp:cNvPr id="0" name=""/>
        <dsp:cNvSpPr/>
      </dsp:nvSpPr>
      <dsp:spPr>
        <a:xfrm rot="8657599">
          <a:off x="3084359" y="2765603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8657599">
        <a:off x="3438908" y="2756885"/>
        <a:ext cx="37320" cy="37320"/>
      </dsp:txXfrm>
    </dsp:sp>
    <dsp:sp modelId="{C74678F4-7E84-4728-815A-E08E0FD122F1}">
      <dsp:nvSpPr>
        <dsp:cNvPr id="0" name=""/>
        <dsp:cNvSpPr/>
      </dsp:nvSpPr>
      <dsp:spPr>
        <a:xfrm>
          <a:off x="1639260" y="2614549"/>
          <a:ext cx="1515256" cy="75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או </a:t>
          </a:r>
          <a:r>
            <a:rPr lang="he-IL" sz="1000" kern="1200" dirty="0" err="1" smtClean="0"/>
            <a:t>דלמא</a:t>
          </a:r>
          <a:r>
            <a:rPr lang="he-IL" sz="1000" kern="1200" dirty="0" smtClean="0"/>
            <a:t> משום דלא </a:t>
          </a:r>
          <a:r>
            <a:rPr lang="he-IL" sz="1000" kern="1200" dirty="0" err="1" smtClean="0"/>
            <a:t>חשיבי</a:t>
          </a:r>
          <a:r>
            <a:rPr lang="he-IL" sz="1000" kern="1200" dirty="0" smtClean="0"/>
            <a:t> וקביים בשמונה אמות כיון </a:t>
          </a:r>
          <a:r>
            <a:rPr lang="he-IL" sz="1000" kern="1200" dirty="0" err="1" smtClean="0"/>
            <a:t>דחשיבי</a:t>
          </a:r>
          <a:r>
            <a:rPr lang="he-IL" sz="1000" kern="1200" dirty="0" smtClean="0"/>
            <a:t> לא </a:t>
          </a:r>
          <a:r>
            <a:rPr lang="he-IL" sz="1000" kern="1200" dirty="0" err="1" smtClean="0"/>
            <a:t>מפקר</a:t>
          </a:r>
          <a:r>
            <a:rPr lang="he-IL" sz="1000" kern="1200" dirty="0" smtClean="0"/>
            <a:t> להו</a:t>
          </a:r>
          <a:endParaRPr lang="he-IL" sz="1000" kern="1200" dirty="0"/>
        </a:p>
      </dsp:txBody>
      <dsp:txXfrm>
        <a:off x="1639260" y="2614549"/>
        <a:ext cx="1515256" cy="757628"/>
      </dsp:txXfrm>
    </dsp:sp>
    <dsp:sp modelId="{35B550C6-5C05-472D-AFD2-956DEE47AFDD}">
      <dsp:nvSpPr>
        <dsp:cNvPr id="0" name=""/>
        <dsp:cNvSpPr/>
      </dsp:nvSpPr>
      <dsp:spPr>
        <a:xfrm rot="7489469">
          <a:off x="5048249" y="3854693"/>
          <a:ext cx="106135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61355" y="9942"/>
              </a:lnTo>
            </a:path>
          </a:pathLst>
        </a:custGeom>
        <a:noFill/>
        <a:ln w="55000" cap="flat" cmpd="thickThin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7489469">
        <a:off x="5552393" y="3838102"/>
        <a:ext cx="53067" cy="53067"/>
      </dsp:txXfrm>
    </dsp:sp>
    <dsp:sp modelId="{FF4407FC-10D2-4F30-AB93-4DA3B256C01B}">
      <dsp:nvSpPr>
        <dsp:cNvPr id="0" name=""/>
        <dsp:cNvSpPr/>
      </dsp:nvSpPr>
      <dsp:spPr>
        <a:xfrm>
          <a:off x="3760619" y="3921458"/>
          <a:ext cx="1515256" cy="757628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קב שומשמין בארבע </a:t>
          </a:r>
          <a:r>
            <a:rPr lang="he-IL" sz="1000" kern="1200" dirty="0" smtClean="0"/>
            <a:t>אמות, מהו?</a:t>
          </a:r>
          <a:endParaRPr lang="he-IL" sz="1000" kern="1200" dirty="0"/>
        </a:p>
      </dsp:txBody>
      <dsp:txXfrm>
        <a:off x="3760619" y="3921458"/>
        <a:ext cx="1515256" cy="757628"/>
      </dsp:txXfrm>
    </dsp:sp>
    <dsp:sp modelId="{AF834419-0B45-4DBD-8C76-8B9626CEA676}">
      <dsp:nvSpPr>
        <dsp:cNvPr id="0" name=""/>
        <dsp:cNvSpPr/>
      </dsp:nvSpPr>
      <dsp:spPr>
        <a:xfrm rot="12942401">
          <a:off x="3084359" y="4072511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2942401">
        <a:off x="3438908" y="4063793"/>
        <a:ext cx="37320" cy="37320"/>
      </dsp:txXfrm>
    </dsp:sp>
    <dsp:sp modelId="{5A1B5A47-1503-40F3-80F0-390DD1A59051}">
      <dsp:nvSpPr>
        <dsp:cNvPr id="0" name=""/>
        <dsp:cNvSpPr/>
      </dsp:nvSpPr>
      <dsp:spPr>
        <a:xfrm>
          <a:off x="1639260" y="3485822"/>
          <a:ext cx="1515256" cy="75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קב בארבע אמות </a:t>
          </a:r>
          <a:r>
            <a:rPr lang="he-IL" sz="1000" kern="1200" dirty="0" err="1" smtClean="0"/>
            <a:t>טעמא</a:t>
          </a:r>
          <a:r>
            <a:rPr lang="he-IL" sz="1000" kern="1200" dirty="0" smtClean="0"/>
            <a:t> מאי משום דלא </a:t>
          </a:r>
          <a:r>
            <a:rPr lang="he-IL" sz="1000" kern="1200" dirty="0" err="1" smtClean="0"/>
            <a:t>חשיבי</a:t>
          </a:r>
          <a:r>
            <a:rPr lang="he-IL" sz="1000" kern="1200" dirty="0" smtClean="0"/>
            <a:t> ושומשמין כיון </a:t>
          </a:r>
          <a:r>
            <a:rPr lang="he-IL" sz="1000" kern="1200" dirty="0" err="1" smtClean="0"/>
            <a:t>דחשיבי</a:t>
          </a:r>
          <a:r>
            <a:rPr lang="he-IL" sz="1000" kern="1200" dirty="0" smtClean="0"/>
            <a:t> לא </a:t>
          </a:r>
          <a:r>
            <a:rPr lang="he-IL" sz="1000" kern="1200" dirty="0" err="1" smtClean="0"/>
            <a:t>מפקר</a:t>
          </a:r>
          <a:r>
            <a:rPr lang="he-IL" sz="1000" kern="1200" dirty="0" smtClean="0"/>
            <a:t> להו </a:t>
          </a:r>
          <a:endParaRPr lang="he-IL" sz="1000" kern="1200" dirty="0"/>
        </a:p>
      </dsp:txBody>
      <dsp:txXfrm>
        <a:off x="1639260" y="3485822"/>
        <a:ext cx="1515256" cy="757628"/>
      </dsp:txXfrm>
    </dsp:sp>
    <dsp:sp modelId="{708B3A1A-84E7-40D9-8523-3B692115EE22}">
      <dsp:nvSpPr>
        <dsp:cNvPr id="0" name=""/>
        <dsp:cNvSpPr/>
      </dsp:nvSpPr>
      <dsp:spPr>
        <a:xfrm rot="8657599">
          <a:off x="3084359" y="4508147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8657599">
        <a:off x="3438908" y="4499430"/>
        <a:ext cx="37320" cy="37320"/>
      </dsp:txXfrm>
    </dsp:sp>
    <dsp:sp modelId="{1E8436AD-DF0F-414F-997F-66D30FD8CBF4}">
      <dsp:nvSpPr>
        <dsp:cNvPr id="0" name=""/>
        <dsp:cNvSpPr/>
      </dsp:nvSpPr>
      <dsp:spPr>
        <a:xfrm>
          <a:off x="1639260" y="4357094"/>
          <a:ext cx="1515256" cy="75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או </a:t>
          </a:r>
          <a:r>
            <a:rPr lang="he-IL" sz="1000" kern="1200" dirty="0" err="1" smtClean="0"/>
            <a:t>דלמא</a:t>
          </a:r>
          <a:r>
            <a:rPr lang="he-IL" sz="1000" kern="1200" dirty="0" smtClean="0"/>
            <a:t> משום </a:t>
          </a:r>
          <a:r>
            <a:rPr lang="he-IL" sz="1000" kern="1200" dirty="0" err="1" smtClean="0"/>
            <a:t>דנפיש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טרחייהו</a:t>
          </a:r>
          <a:r>
            <a:rPr lang="he-IL" sz="1000" kern="1200" dirty="0" smtClean="0"/>
            <a:t> וכ"ש שומשמין כיון </a:t>
          </a:r>
          <a:r>
            <a:rPr lang="he-IL" sz="1000" kern="1200" dirty="0" err="1" smtClean="0"/>
            <a:t>דנפיש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טרחייהו</a:t>
          </a:r>
          <a:r>
            <a:rPr lang="he-IL" sz="1000" kern="1200" dirty="0" smtClean="0"/>
            <a:t> טפי </a:t>
          </a:r>
          <a:r>
            <a:rPr lang="he-IL" sz="1000" kern="1200" dirty="0" err="1" smtClean="0"/>
            <a:t>מפקר</a:t>
          </a:r>
          <a:r>
            <a:rPr lang="he-IL" sz="1000" kern="1200" dirty="0" smtClean="0"/>
            <a:t> להו</a:t>
          </a:r>
          <a:endParaRPr lang="he-IL" sz="1000" kern="1200" dirty="0"/>
        </a:p>
      </dsp:txBody>
      <dsp:txXfrm>
        <a:off x="1639260" y="4357094"/>
        <a:ext cx="1515256" cy="757628"/>
      </dsp:txXfrm>
    </dsp:sp>
    <dsp:sp modelId="{4338DAB0-4014-4A46-87D3-6EF639C01D9E}">
      <dsp:nvSpPr>
        <dsp:cNvPr id="0" name=""/>
        <dsp:cNvSpPr/>
      </dsp:nvSpPr>
      <dsp:spPr>
        <a:xfrm rot="6183315">
          <a:off x="4237342" y="4725965"/>
          <a:ext cx="2683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683169" y="9942"/>
              </a:lnTo>
            </a:path>
          </a:pathLst>
        </a:custGeom>
        <a:noFill/>
        <a:ln w="55000" cap="flat" cmpd="thickThin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6183315">
        <a:off x="5511848" y="4668829"/>
        <a:ext cx="134158" cy="134158"/>
      </dsp:txXfrm>
    </dsp:sp>
    <dsp:sp modelId="{E1692A13-D35D-4205-9DF8-1AD20A14DAE6}">
      <dsp:nvSpPr>
        <dsp:cNvPr id="0" name=""/>
        <dsp:cNvSpPr/>
      </dsp:nvSpPr>
      <dsp:spPr>
        <a:xfrm>
          <a:off x="3760619" y="5664003"/>
          <a:ext cx="1515256" cy="757628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קב תמרי בארבע אמות קב רמוני בארבע </a:t>
          </a:r>
          <a:r>
            <a:rPr lang="he-IL" sz="1000" kern="1200" dirty="0" smtClean="0"/>
            <a:t>אמות, מהו?</a:t>
          </a:r>
          <a:endParaRPr lang="he-IL" sz="1000" kern="1200" dirty="0"/>
        </a:p>
      </dsp:txBody>
      <dsp:txXfrm>
        <a:off x="3760619" y="5664003"/>
        <a:ext cx="1515256" cy="757628"/>
      </dsp:txXfrm>
    </dsp:sp>
    <dsp:sp modelId="{8F5EE290-DE9D-47EE-836B-3BAC17D978D4}">
      <dsp:nvSpPr>
        <dsp:cNvPr id="0" name=""/>
        <dsp:cNvSpPr/>
      </dsp:nvSpPr>
      <dsp:spPr>
        <a:xfrm rot="12942401">
          <a:off x="3084359" y="5815056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2942401">
        <a:off x="3438908" y="5806338"/>
        <a:ext cx="37320" cy="37320"/>
      </dsp:txXfrm>
    </dsp:sp>
    <dsp:sp modelId="{D1CD6F18-C18C-4153-BF8A-B7BC15C7A28C}">
      <dsp:nvSpPr>
        <dsp:cNvPr id="0" name=""/>
        <dsp:cNvSpPr/>
      </dsp:nvSpPr>
      <dsp:spPr>
        <a:xfrm>
          <a:off x="1639260" y="5228366"/>
          <a:ext cx="1515256" cy="75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קב בארבע אמות </a:t>
          </a:r>
          <a:r>
            <a:rPr lang="he-IL" sz="1000" kern="1200" dirty="0" err="1" smtClean="0"/>
            <a:t>טעמא</a:t>
          </a:r>
          <a:r>
            <a:rPr lang="he-IL" sz="1000" kern="1200" dirty="0" smtClean="0"/>
            <a:t> מאי משום דלא </a:t>
          </a:r>
          <a:r>
            <a:rPr lang="he-IL" sz="1000" kern="1200" dirty="0" err="1" smtClean="0"/>
            <a:t>חשיבי</a:t>
          </a:r>
          <a:r>
            <a:rPr lang="he-IL" sz="1000" kern="1200" dirty="0" smtClean="0"/>
            <a:t> קב תמרי בארבע אמות קב רמוני בארבע אמות </a:t>
          </a:r>
          <a:r>
            <a:rPr lang="he-IL" sz="1000" kern="1200" dirty="0" err="1" smtClean="0"/>
            <a:t>נמי</a:t>
          </a:r>
          <a:r>
            <a:rPr lang="he-IL" sz="1000" kern="1200" dirty="0" smtClean="0"/>
            <a:t> כיון דלא </a:t>
          </a:r>
          <a:r>
            <a:rPr lang="he-IL" sz="1000" kern="1200" dirty="0" err="1" smtClean="0"/>
            <a:t>חשיבי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מפקר</a:t>
          </a:r>
          <a:r>
            <a:rPr lang="he-IL" sz="1000" kern="1200" dirty="0" smtClean="0"/>
            <a:t> להו</a:t>
          </a:r>
          <a:endParaRPr lang="he-IL" sz="1000" kern="1200" dirty="0"/>
        </a:p>
      </dsp:txBody>
      <dsp:txXfrm>
        <a:off x="1639260" y="5228366"/>
        <a:ext cx="1515256" cy="757628"/>
      </dsp:txXfrm>
    </dsp:sp>
    <dsp:sp modelId="{00112237-3E98-4B50-B968-1AADBB0C71B8}">
      <dsp:nvSpPr>
        <dsp:cNvPr id="0" name=""/>
        <dsp:cNvSpPr/>
      </dsp:nvSpPr>
      <dsp:spPr>
        <a:xfrm rot="8657599">
          <a:off x="3084359" y="6250692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8657599">
        <a:off x="3438908" y="6241974"/>
        <a:ext cx="37320" cy="37320"/>
      </dsp:txXfrm>
    </dsp:sp>
    <dsp:sp modelId="{25311594-53EC-441C-BCEF-17A8AC6777DD}">
      <dsp:nvSpPr>
        <dsp:cNvPr id="0" name=""/>
        <dsp:cNvSpPr/>
      </dsp:nvSpPr>
      <dsp:spPr>
        <a:xfrm>
          <a:off x="1639260" y="6099639"/>
          <a:ext cx="1515256" cy="757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או </a:t>
          </a:r>
          <a:r>
            <a:rPr lang="he-IL" sz="1000" kern="1200" dirty="0" err="1" smtClean="0"/>
            <a:t>דלמא</a:t>
          </a:r>
          <a:r>
            <a:rPr lang="he-IL" sz="1000" kern="1200" dirty="0" smtClean="0"/>
            <a:t> משום </a:t>
          </a:r>
          <a:r>
            <a:rPr lang="he-IL" sz="1000" kern="1200" dirty="0" err="1" smtClean="0"/>
            <a:t>דנפישא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טרחייהו</a:t>
          </a:r>
          <a:r>
            <a:rPr lang="he-IL" sz="1000" kern="1200" dirty="0" smtClean="0"/>
            <a:t> וקב תמרי בארבע אמות וקב רמוני בארבע אמות כיון דלא </a:t>
          </a:r>
          <a:r>
            <a:rPr lang="he-IL" sz="1000" kern="1200" dirty="0" err="1" smtClean="0"/>
            <a:t>נפיש</a:t>
          </a:r>
          <a:r>
            <a:rPr lang="he-IL" sz="1000" kern="1200" dirty="0" smtClean="0"/>
            <a:t> </a:t>
          </a:r>
          <a:r>
            <a:rPr lang="he-IL" sz="1000" kern="1200" dirty="0" err="1" smtClean="0"/>
            <a:t>טרחייהו</a:t>
          </a:r>
          <a:r>
            <a:rPr lang="he-IL" sz="1000" kern="1200" dirty="0" smtClean="0"/>
            <a:t> לא </a:t>
          </a:r>
          <a:r>
            <a:rPr lang="he-IL" sz="1000" kern="1200" dirty="0" err="1" smtClean="0"/>
            <a:t>מפקר</a:t>
          </a:r>
          <a:r>
            <a:rPr lang="he-IL" sz="1000" kern="1200" dirty="0" smtClean="0"/>
            <a:t> להו</a:t>
          </a:r>
          <a:endParaRPr lang="he-IL" sz="1000" kern="1200" dirty="0"/>
        </a:p>
      </dsp:txBody>
      <dsp:txXfrm>
        <a:off x="1639260" y="6099639"/>
        <a:ext cx="1515256" cy="7576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5AFDA-6F49-49D1-81AE-54740A63944E}">
      <dsp:nvSpPr>
        <dsp:cNvPr id="0" name=""/>
        <dsp:cNvSpPr/>
      </dsp:nvSpPr>
      <dsp:spPr>
        <a:xfrm>
          <a:off x="7161099" y="2726499"/>
          <a:ext cx="144023" cy="32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08"/>
              </a:lnTo>
              <a:lnTo>
                <a:pt x="144023" y="167108"/>
              </a:lnTo>
              <a:lnTo>
                <a:pt x="144023" y="32918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3CE59-1FFD-4D51-B40C-25085FF1CC79}">
      <dsp:nvSpPr>
        <dsp:cNvPr id="0" name=""/>
        <dsp:cNvSpPr/>
      </dsp:nvSpPr>
      <dsp:spPr>
        <a:xfrm>
          <a:off x="4136761" y="1142318"/>
          <a:ext cx="3024338" cy="473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34"/>
              </a:lnTo>
              <a:lnTo>
                <a:pt x="3024338" y="311134"/>
              </a:lnTo>
              <a:lnTo>
                <a:pt x="3024338" y="47321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A93EE-CFB2-45E5-A664-306BC182E158}">
      <dsp:nvSpPr>
        <dsp:cNvPr id="0" name=""/>
        <dsp:cNvSpPr/>
      </dsp:nvSpPr>
      <dsp:spPr>
        <a:xfrm>
          <a:off x="1210725" y="2726499"/>
          <a:ext cx="91440" cy="329185"/>
        </a:xfrm>
        <a:custGeom>
          <a:avLst/>
          <a:gdLst/>
          <a:ahLst/>
          <a:cxnLst/>
          <a:rect l="0" t="0" r="0" b="0"/>
          <a:pathLst>
            <a:path>
              <a:moveTo>
                <a:pt x="117731" y="0"/>
              </a:moveTo>
              <a:lnTo>
                <a:pt x="117731" y="167108"/>
              </a:lnTo>
              <a:lnTo>
                <a:pt x="45720" y="167108"/>
              </a:lnTo>
              <a:lnTo>
                <a:pt x="45720" y="32918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AE70-BA93-448A-A1FB-27060E4AE445}">
      <dsp:nvSpPr>
        <dsp:cNvPr id="0" name=""/>
        <dsp:cNvSpPr/>
      </dsp:nvSpPr>
      <dsp:spPr>
        <a:xfrm>
          <a:off x="1328457" y="1142318"/>
          <a:ext cx="2808303" cy="473211"/>
        </a:xfrm>
        <a:custGeom>
          <a:avLst/>
          <a:gdLst/>
          <a:ahLst/>
          <a:cxnLst/>
          <a:rect l="0" t="0" r="0" b="0"/>
          <a:pathLst>
            <a:path>
              <a:moveTo>
                <a:pt x="2808303" y="0"/>
              </a:moveTo>
              <a:lnTo>
                <a:pt x="2808303" y="311134"/>
              </a:lnTo>
              <a:lnTo>
                <a:pt x="0" y="311134"/>
              </a:lnTo>
              <a:lnTo>
                <a:pt x="0" y="47321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53282-5001-4F75-8DDB-2B315805F7C8}">
      <dsp:nvSpPr>
        <dsp:cNvPr id="0" name=""/>
        <dsp:cNvSpPr/>
      </dsp:nvSpPr>
      <dsp:spPr>
        <a:xfrm>
          <a:off x="3261982" y="31349"/>
          <a:ext cx="1749557" cy="1110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6E6D-C599-4E83-B5B9-DCD3D1C79B6A}">
      <dsp:nvSpPr>
        <dsp:cNvPr id="0" name=""/>
        <dsp:cNvSpPr/>
      </dsp:nvSpPr>
      <dsp:spPr>
        <a:xfrm>
          <a:off x="3456377" y="21602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חצי קב בשתי </a:t>
          </a:r>
          <a:r>
            <a:rPr lang="he-IL" sz="1600" kern="1200" dirty="0" smtClean="0"/>
            <a:t>אמות - </a:t>
          </a:r>
          <a:r>
            <a:rPr lang="he-IL" sz="1600" kern="1200" dirty="0" smtClean="0"/>
            <a:t>מה הוא הדין?</a:t>
          </a:r>
          <a:endParaRPr lang="he-IL" sz="1600" kern="1200" dirty="0"/>
        </a:p>
      </dsp:txBody>
      <dsp:txXfrm>
        <a:off x="3456377" y="216025"/>
        <a:ext cx="1749557" cy="1110968"/>
      </dsp:txXfrm>
    </dsp:sp>
    <dsp:sp modelId="{E6A11C33-22AD-4DE8-99A3-19937B4DDFD7}">
      <dsp:nvSpPr>
        <dsp:cNvPr id="0" name=""/>
        <dsp:cNvSpPr/>
      </dsp:nvSpPr>
      <dsp:spPr>
        <a:xfrm>
          <a:off x="453679" y="1615530"/>
          <a:ext cx="1749557" cy="111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948B4-401F-4433-B8D3-5AC8768D93D7}">
      <dsp:nvSpPr>
        <dsp:cNvPr id="0" name=""/>
        <dsp:cNvSpPr/>
      </dsp:nvSpPr>
      <dsp:spPr>
        <a:xfrm>
          <a:off x="648074" y="180020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או אולי קב בארבע אמות מפקיר אותם משום </a:t>
          </a:r>
          <a:r>
            <a:rPr lang="he-IL" sz="1600" b="1" kern="1200" dirty="0" smtClean="0"/>
            <a:t>שאינם חשובים.</a:t>
          </a:r>
          <a:endParaRPr lang="he-IL" sz="1600" b="1" kern="1200" dirty="0"/>
        </a:p>
      </dsp:txBody>
      <dsp:txXfrm>
        <a:off x="648074" y="1800205"/>
        <a:ext cx="1749557" cy="1110968"/>
      </dsp:txXfrm>
    </dsp:sp>
    <dsp:sp modelId="{8B5CCC1A-593F-4767-B600-78AACABF6928}">
      <dsp:nvSpPr>
        <dsp:cNvPr id="0" name=""/>
        <dsp:cNvSpPr/>
      </dsp:nvSpPr>
      <dsp:spPr>
        <a:xfrm>
          <a:off x="381667" y="3055685"/>
          <a:ext cx="1749557" cy="1110968"/>
        </a:xfrm>
        <a:prstGeom prst="roundRect">
          <a:avLst>
            <a:gd name="adj" fmla="val 10000"/>
          </a:avLst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7091F-A89B-492D-B6B4-89790E7AE764}">
      <dsp:nvSpPr>
        <dsp:cNvPr id="0" name=""/>
        <dsp:cNvSpPr/>
      </dsp:nvSpPr>
      <dsp:spPr>
        <a:xfrm>
          <a:off x="576062" y="3240360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וחצי קב בשתי אמות – כיוון </a:t>
          </a:r>
          <a:r>
            <a:rPr lang="he-IL" sz="1600" b="1" kern="1200" dirty="0" smtClean="0"/>
            <a:t>שאינם חשובים</a:t>
          </a:r>
          <a:r>
            <a:rPr lang="he-IL" sz="1600" kern="1200" dirty="0" smtClean="0"/>
            <a:t>, גם כן מפקיר אותם.</a:t>
          </a:r>
          <a:endParaRPr lang="he-IL" sz="1600" kern="1200" dirty="0"/>
        </a:p>
      </dsp:txBody>
      <dsp:txXfrm>
        <a:off x="576062" y="3240360"/>
        <a:ext cx="1749557" cy="1110968"/>
      </dsp:txXfrm>
    </dsp:sp>
    <dsp:sp modelId="{246873B7-EA3F-47D1-8508-2F89384F1C10}">
      <dsp:nvSpPr>
        <dsp:cNvPr id="0" name=""/>
        <dsp:cNvSpPr/>
      </dsp:nvSpPr>
      <dsp:spPr>
        <a:xfrm>
          <a:off x="6286321" y="1615530"/>
          <a:ext cx="1749557" cy="111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267C-4243-470F-BA4C-56456DFCBBB3}">
      <dsp:nvSpPr>
        <dsp:cNvPr id="0" name=""/>
        <dsp:cNvSpPr/>
      </dsp:nvSpPr>
      <dsp:spPr>
        <a:xfrm>
          <a:off x="6480716" y="180020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קב בארבע אמות מה הסיבה שמפקיר אותם? משום </a:t>
          </a:r>
          <a:r>
            <a:rPr lang="he-IL" sz="1600" b="1" kern="1200" dirty="0" smtClean="0"/>
            <a:t>שמרובה טרחתם</a:t>
          </a:r>
          <a:r>
            <a:rPr lang="he-IL" sz="1600" kern="1200" dirty="0" smtClean="0"/>
            <a:t>.</a:t>
          </a:r>
          <a:endParaRPr lang="he-IL" sz="1600" kern="1200" dirty="0"/>
        </a:p>
      </dsp:txBody>
      <dsp:txXfrm>
        <a:off x="6480716" y="1800205"/>
        <a:ext cx="1749557" cy="1110968"/>
      </dsp:txXfrm>
    </dsp:sp>
    <dsp:sp modelId="{2167CBC9-A252-4ADC-BE5C-67A1906509C8}">
      <dsp:nvSpPr>
        <dsp:cNvPr id="0" name=""/>
        <dsp:cNvSpPr/>
      </dsp:nvSpPr>
      <dsp:spPr>
        <a:xfrm>
          <a:off x="6430344" y="3055685"/>
          <a:ext cx="1749557" cy="1110968"/>
        </a:xfrm>
        <a:prstGeom prst="roundRect">
          <a:avLst>
            <a:gd name="adj" fmla="val 10000"/>
          </a:avLst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09185-5ADC-4A7C-94C5-5A924F7F2B10}">
      <dsp:nvSpPr>
        <dsp:cNvPr id="0" name=""/>
        <dsp:cNvSpPr/>
      </dsp:nvSpPr>
      <dsp:spPr>
        <a:xfrm>
          <a:off x="6624740" y="3240360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חצי קב בשתי אמות – כיוון </a:t>
          </a:r>
          <a:r>
            <a:rPr lang="he-IL" sz="1600" b="1" u="sng" kern="1200" dirty="0" smtClean="0"/>
            <a:t>שלא</a:t>
          </a:r>
          <a:r>
            <a:rPr lang="he-IL" sz="1600" b="1" kern="1200" dirty="0" smtClean="0"/>
            <a:t> מרובה טרחתם </a:t>
          </a:r>
          <a:r>
            <a:rPr lang="he-IL" sz="1600" kern="1200" dirty="0" smtClean="0"/>
            <a:t>לא מפקיר אותם.</a:t>
          </a:r>
          <a:endParaRPr lang="he-IL" sz="1600" kern="1200" dirty="0"/>
        </a:p>
      </dsp:txBody>
      <dsp:txXfrm>
        <a:off x="6624740" y="3240360"/>
        <a:ext cx="1749557" cy="11109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5AFDA-6F49-49D1-81AE-54740A63944E}">
      <dsp:nvSpPr>
        <dsp:cNvPr id="0" name=""/>
        <dsp:cNvSpPr/>
      </dsp:nvSpPr>
      <dsp:spPr>
        <a:xfrm>
          <a:off x="7161099" y="2726499"/>
          <a:ext cx="144023" cy="32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08"/>
              </a:lnTo>
              <a:lnTo>
                <a:pt x="144023" y="167108"/>
              </a:lnTo>
              <a:lnTo>
                <a:pt x="144023" y="32918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3CE59-1FFD-4D51-B40C-25085FF1CC79}">
      <dsp:nvSpPr>
        <dsp:cNvPr id="0" name=""/>
        <dsp:cNvSpPr/>
      </dsp:nvSpPr>
      <dsp:spPr>
        <a:xfrm>
          <a:off x="4136761" y="1142318"/>
          <a:ext cx="3024338" cy="473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34"/>
              </a:lnTo>
              <a:lnTo>
                <a:pt x="3024338" y="311134"/>
              </a:lnTo>
              <a:lnTo>
                <a:pt x="3024338" y="47321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A93EE-CFB2-45E5-A664-306BC182E158}">
      <dsp:nvSpPr>
        <dsp:cNvPr id="0" name=""/>
        <dsp:cNvSpPr/>
      </dsp:nvSpPr>
      <dsp:spPr>
        <a:xfrm>
          <a:off x="1210725" y="2726499"/>
          <a:ext cx="91440" cy="329185"/>
        </a:xfrm>
        <a:custGeom>
          <a:avLst/>
          <a:gdLst/>
          <a:ahLst/>
          <a:cxnLst/>
          <a:rect l="0" t="0" r="0" b="0"/>
          <a:pathLst>
            <a:path>
              <a:moveTo>
                <a:pt x="117731" y="0"/>
              </a:moveTo>
              <a:lnTo>
                <a:pt x="117731" y="167108"/>
              </a:lnTo>
              <a:lnTo>
                <a:pt x="45720" y="167108"/>
              </a:lnTo>
              <a:lnTo>
                <a:pt x="45720" y="32918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AE70-BA93-448A-A1FB-27060E4AE445}">
      <dsp:nvSpPr>
        <dsp:cNvPr id="0" name=""/>
        <dsp:cNvSpPr/>
      </dsp:nvSpPr>
      <dsp:spPr>
        <a:xfrm>
          <a:off x="1328457" y="1142318"/>
          <a:ext cx="2808303" cy="473211"/>
        </a:xfrm>
        <a:custGeom>
          <a:avLst/>
          <a:gdLst/>
          <a:ahLst/>
          <a:cxnLst/>
          <a:rect l="0" t="0" r="0" b="0"/>
          <a:pathLst>
            <a:path>
              <a:moveTo>
                <a:pt x="2808303" y="0"/>
              </a:moveTo>
              <a:lnTo>
                <a:pt x="2808303" y="311134"/>
              </a:lnTo>
              <a:lnTo>
                <a:pt x="0" y="311134"/>
              </a:lnTo>
              <a:lnTo>
                <a:pt x="0" y="47321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53282-5001-4F75-8DDB-2B315805F7C8}">
      <dsp:nvSpPr>
        <dsp:cNvPr id="0" name=""/>
        <dsp:cNvSpPr/>
      </dsp:nvSpPr>
      <dsp:spPr>
        <a:xfrm>
          <a:off x="3261982" y="31349"/>
          <a:ext cx="1749557" cy="1110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6E6D-C599-4E83-B5B9-DCD3D1C79B6A}">
      <dsp:nvSpPr>
        <dsp:cNvPr id="0" name=""/>
        <dsp:cNvSpPr/>
      </dsp:nvSpPr>
      <dsp:spPr>
        <a:xfrm>
          <a:off x="3456377" y="21602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קביים בשמונה </a:t>
          </a:r>
          <a:r>
            <a:rPr lang="he-IL" sz="1400" kern="1200" dirty="0" smtClean="0"/>
            <a:t>אמות - </a:t>
          </a:r>
          <a:r>
            <a:rPr lang="he-IL" sz="1400" kern="1200" dirty="0" smtClean="0"/>
            <a:t>מה הוא הדין?</a:t>
          </a:r>
          <a:endParaRPr lang="he-IL" sz="1400" kern="1200" dirty="0"/>
        </a:p>
      </dsp:txBody>
      <dsp:txXfrm>
        <a:off x="3456377" y="216025"/>
        <a:ext cx="1749557" cy="1110968"/>
      </dsp:txXfrm>
    </dsp:sp>
    <dsp:sp modelId="{E6A11C33-22AD-4DE8-99A3-19937B4DDFD7}">
      <dsp:nvSpPr>
        <dsp:cNvPr id="0" name=""/>
        <dsp:cNvSpPr/>
      </dsp:nvSpPr>
      <dsp:spPr>
        <a:xfrm>
          <a:off x="453679" y="1615530"/>
          <a:ext cx="1749557" cy="111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948B4-401F-4433-B8D3-5AC8768D93D7}">
      <dsp:nvSpPr>
        <dsp:cNvPr id="0" name=""/>
        <dsp:cNvSpPr/>
      </dsp:nvSpPr>
      <dsp:spPr>
        <a:xfrm>
          <a:off x="648074" y="180020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או אולי קב בארבע אמות מפקיר אותם משום </a:t>
          </a:r>
          <a:r>
            <a:rPr lang="he-IL" sz="1400" b="1" kern="1200" dirty="0" smtClean="0"/>
            <a:t>שאינם חשובים.</a:t>
          </a:r>
          <a:endParaRPr lang="he-IL" sz="1400" b="1" kern="1200" dirty="0"/>
        </a:p>
      </dsp:txBody>
      <dsp:txXfrm>
        <a:off x="648074" y="1800205"/>
        <a:ext cx="1749557" cy="1110968"/>
      </dsp:txXfrm>
    </dsp:sp>
    <dsp:sp modelId="{8B5CCC1A-593F-4767-B600-78AACABF6928}">
      <dsp:nvSpPr>
        <dsp:cNvPr id="0" name=""/>
        <dsp:cNvSpPr/>
      </dsp:nvSpPr>
      <dsp:spPr>
        <a:xfrm>
          <a:off x="381667" y="3055685"/>
          <a:ext cx="1749557" cy="1110968"/>
        </a:xfrm>
        <a:prstGeom prst="roundRect">
          <a:avLst>
            <a:gd name="adj" fmla="val 10000"/>
          </a:avLst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7091F-A89B-492D-B6B4-89790E7AE764}">
      <dsp:nvSpPr>
        <dsp:cNvPr id="0" name=""/>
        <dsp:cNvSpPr/>
      </dsp:nvSpPr>
      <dsp:spPr>
        <a:xfrm>
          <a:off x="576062" y="3240360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אבל קביים בשמונה אמות – כיוון </a:t>
          </a:r>
          <a:r>
            <a:rPr lang="he-IL" sz="1400" b="1" u="sng" kern="1200" dirty="0" smtClean="0"/>
            <a:t>שחשובים</a:t>
          </a:r>
          <a:r>
            <a:rPr lang="he-IL" sz="1400" kern="1200" dirty="0" smtClean="0"/>
            <a:t> לא מפקיר אותם.</a:t>
          </a:r>
          <a:endParaRPr lang="he-IL" sz="1400" kern="1200" dirty="0"/>
        </a:p>
      </dsp:txBody>
      <dsp:txXfrm>
        <a:off x="576062" y="3240360"/>
        <a:ext cx="1749557" cy="1110968"/>
      </dsp:txXfrm>
    </dsp:sp>
    <dsp:sp modelId="{246873B7-EA3F-47D1-8508-2F89384F1C10}">
      <dsp:nvSpPr>
        <dsp:cNvPr id="0" name=""/>
        <dsp:cNvSpPr/>
      </dsp:nvSpPr>
      <dsp:spPr>
        <a:xfrm>
          <a:off x="6286321" y="1615530"/>
          <a:ext cx="1749557" cy="111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267C-4243-470F-BA4C-56456DFCBBB3}">
      <dsp:nvSpPr>
        <dsp:cNvPr id="0" name=""/>
        <dsp:cNvSpPr/>
      </dsp:nvSpPr>
      <dsp:spPr>
        <a:xfrm>
          <a:off x="6480716" y="180020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קב בארבע אמות מה הסיבה שמפקיר אותם? משום </a:t>
          </a:r>
          <a:r>
            <a:rPr lang="he-IL" sz="1400" b="1" kern="1200" dirty="0" smtClean="0"/>
            <a:t>שמרובה טרחתם</a:t>
          </a:r>
          <a:r>
            <a:rPr lang="he-IL" sz="1400" kern="1200" dirty="0" smtClean="0"/>
            <a:t>.</a:t>
          </a:r>
          <a:endParaRPr lang="he-IL" sz="1400" kern="1200" dirty="0"/>
        </a:p>
      </dsp:txBody>
      <dsp:txXfrm>
        <a:off x="6480716" y="1800205"/>
        <a:ext cx="1749557" cy="1110968"/>
      </dsp:txXfrm>
    </dsp:sp>
    <dsp:sp modelId="{2167CBC9-A252-4ADC-BE5C-67A1906509C8}">
      <dsp:nvSpPr>
        <dsp:cNvPr id="0" name=""/>
        <dsp:cNvSpPr/>
      </dsp:nvSpPr>
      <dsp:spPr>
        <a:xfrm>
          <a:off x="6430344" y="3055685"/>
          <a:ext cx="1749557" cy="1110968"/>
        </a:xfrm>
        <a:prstGeom prst="roundRect">
          <a:avLst>
            <a:gd name="adj" fmla="val 10000"/>
          </a:avLst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09185-5ADC-4A7C-94C5-5A924F7F2B10}">
      <dsp:nvSpPr>
        <dsp:cNvPr id="0" name=""/>
        <dsp:cNvSpPr/>
      </dsp:nvSpPr>
      <dsp:spPr>
        <a:xfrm>
          <a:off x="6624740" y="3240360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וכל שכן קביים בשמונה אמות – כיוון </a:t>
          </a:r>
          <a:r>
            <a:rPr lang="he-IL" sz="1400" b="1" kern="1200" dirty="0" smtClean="0"/>
            <a:t>שמרובה טרחתם</a:t>
          </a:r>
          <a:r>
            <a:rPr lang="he-IL" sz="1400" kern="1200" dirty="0" smtClean="0"/>
            <a:t> אפילו יותר, מפקיר אותם.</a:t>
          </a:r>
          <a:endParaRPr lang="he-IL" sz="1400" kern="1200" dirty="0"/>
        </a:p>
      </dsp:txBody>
      <dsp:txXfrm>
        <a:off x="6624740" y="3240360"/>
        <a:ext cx="1749557" cy="11109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5AFDA-6F49-49D1-81AE-54740A63944E}">
      <dsp:nvSpPr>
        <dsp:cNvPr id="0" name=""/>
        <dsp:cNvSpPr/>
      </dsp:nvSpPr>
      <dsp:spPr>
        <a:xfrm>
          <a:off x="7161099" y="2726499"/>
          <a:ext cx="144023" cy="32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08"/>
              </a:lnTo>
              <a:lnTo>
                <a:pt x="144023" y="167108"/>
              </a:lnTo>
              <a:lnTo>
                <a:pt x="144023" y="32918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3CE59-1FFD-4D51-B40C-25085FF1CC79}">
      <dsp:nvSpPr>
        <dsp:cNvPr id="0" name=""/>
        <dsp:cNvSpPr/>
      </dsp:nvSpPr>
      <dsp:spPr>
        <a:xfrm>
          <a:off x="4136761" y="1142318"/>
          <a:ext cx="3024338" cy="473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34"/>
              </a:lnTo>
              <a:lnTo>
                <a:pt x="3024338" y="311134"/>
              </a:lnTo>
              <a:lnTo>
                <a:pt x="3024338" y="47321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A93EE-CFB2-45E5-A664-306BC182E158}">
      <dsp:nvSpPr>
        <dsp:cNvPr id="0" name=""/>
        <dsp:cNvSpPr/>
      </dsp:nvSpPr>
      <dsp:spPr>
        <a:xfrm>
          <a:off x="1210725" y="2726499"/>
          <a:ext cx="91440" cy="329185"/>
        </a:xfrm>
        <a:custGeom>
          <a:avLst/>
          <a:gdLst/>
          <a:ahLst/>
          <a:cxnLst/>
          <a:rect l="0" t="0" r="0" b="0"/>
          <a:pathLst>
            <a:path>
              <a:moveTo>
                <a:pt x="117731" y="0"/>
              </a:moveTo>
              <a:lnTo>
                <a:pt x="117731" y="167108"/>
              </a:lnTo>
              <a:lnTo>
                <a:pt x="45720" y="167108"/>
              </a:lnTo>
              <a:lnTo>
                <a:pt x="45720" y="32918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AE70-BA93-448A-A1FB-27060E4AE445}">
      <dsp:nvSpPr>
        <dsp:cNvPr id="0" name=""/>
        <dsp:cNvSpPr/>
      </dsp:nvSpPr>
      <dsp:spPr>
        <a:xfrm>
          <a:off x="1328457" y="1142318"/>
          <a:ext cx="2808303" cy="473211"/>
        </a:xfrm>
        <a:custGeom>
          <a:avLst/>
          <a:gdLst/>
          <a:ahLst/>
          <a:cxnLst/>
          <a:rect l="0" t="0" r="0" b="0"/>
          <a:pathLst>
            <a:path>
              <a:moveTo>
                <a:pt x="2808303" y="0"/>
              </a:moveTo>
              <a:lnTo>
                <a:pt x="2808303" y="311134"/>
              </a:lnTo>
              <a:lnTo>
                <a:pt x="0" y="311134"/>
              </a:lnTo>
              <a:lnTo>
                <a:pt x="0" y="47321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53282-5001-4F75-8DDB-2B315805F7C8}">
      <dsp:nvSpPr>
        <dsp:cNvPr id="0" name=""/>
        <dsp:cNvSpPr/>
      </dsp:nvSpPr>
      <dsp:spPr>
        <a:xfrm>
          <a:off x="3261982" y="31349"/>
          <a:ext cx="1749557" cy="1110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6E6D-C599-4E83-B5B9-DCD3D1C79B6A}">
      <dsp:nvSpPr>
        <dsp:cNvPr id="0" name=""/>
        <dsp:cNvSpPr/>
      </dsp:nvSpPr>
      <dsp:spPr>
        <a:xfrm>
          <a:off x="3456377" y="21602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קב </a:t>
          </a:r>
          <a:r>
            <a:rPr lang="he-IL" sz="1600" kern="1200" dirty="0" err="1" smtClean="0"/>
            <a:t>שומשומין</a:t>
          </a:r>
          <a:r>
            <a:rPr lang="he-IL" sz="1600" kern="1200" dirty="0" smtClean="0"/>
            <a:t> בארבע </a:t>
          </a:r>
          <a:r>
            <a:rPr lang="he-IL" sz="1600" kern="1200" dirty="0" smtClean="0"/>
            <a:t>אמות - </a:t>
          </a:r>
          <a:r>
            <a:rPr lang="he-IL" sz="1600" kern="1200" dirty="0" smtClean="0"/>
            <a:t>מה הוא הדין?</a:t>
          </a:r>
          <a:endParaRPr lang="he-IL" sz="1600" kern="1200" dirty="0"/>
        </a:p>
      </dsp:txBody>
      <dsp:txXfrm>
        <a:off x="3456377" y="216025"/>
        <a:ext cx="1749557" cy="1110968"/>
      </dsp:txXfrm>
    </dsp:sp>
    <dsp:sp modelId="{E6A11C33-22AD-4DE8-99A3-19937B4DDFD7}">
      <dsp:nvSpPr>
        <dsp:cNvPr id="0" name=""/>
        <dsp:cNvSpPr/>
      </dsp:nvSpPr>
      <dsp:spPr>
        <a:xfrm>
          <a:off x="453679" y="1615530"/>
          <a:ext cx="1749557" cy="111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948B4-401F-4433-B8D3-5AC8768D93D7}">
      <dsp:nvSpPr>
        <dsp:cNvPr id="0" name=""/>
        <dsp:cNvSpPr/>
      </dsp:nvSpPr>
      <dsp:spPr>
        <a:xfrm>
          <a:off x="648074" y="180020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או אולי קב בארבע אמות מפקיר אותם משום </a:t>
          </a:r>
          <a:r>
            <a:rPr lang="he-IL" sz="1600" b="1" kern="1200" dirty="0" smtClean="0"/>
            <a:t>שמרובה טרחתם.</a:t>
          </a:r>
          <a:endParaRPr lang="he-IL" sz="1600" b="1" kern="1200" dirty="0"/>
        </a:p>
      </dsp:txBody>
      <dsp:txXfrm>
        <a:off x="648074" y="1800205"/>
        <a:ext cx="1749557" cy="1110968"/>
      </dsp:txXfrm>
    </dsp:sp>
    <dsp:sp modelId="{8B5CCC1A-593F-4767-B600-78AACABF6928}">
      <dsp:nvSpPr>
        <dsp:cNvPr id="0" name=""/>
        <dsp:cNvSpPr/>
      </dsp:nvSpPr>
      <dsp:spPr>
        <a:xfrm>
          <a:off x="381667" y="3055685"/>
          <a:ext cx="1749557" cy="1110968"/>
        </a:xfrm>
        <a:prstGeom prst="roundRect">
          <a:avLst>
            <a:gd name="adj" fmla="val 10000"/>
          </a:avLst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7091F-A89B-492D-B6B4-89790E7AE764}">
      <dsp:nvSpPr>
        <dsp:cNvPr id="0" name=""/>
        <dsp:cNvSpPr/>
      </dsp:nvSpPr>
      <dsp:spPr>
        <a:xfrm>
          <a:off x="576062" y="3240360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וכל שכן </a:t>
          </a:r>
          <a:r>
            <a:rPr lang="he-IL" sz="1600" kern="1200" dirty="0" err="1" smtClean="0"/>
            <a:t>שומשומין</a:t>
          </a:r>
          <a:r>
            <a:rPr lang="he-IL" sz="1600" kern="1200" dirty="0" smtClean="0"/>
            <a:t> – כיוון </a:t>
          </a:r>
          <a:r>
            <a:rPr lang="he-IL" sz="1600" b="1" kern="1200" dirty="0" smtClean="0"/>
            <a:t>שמרובה טרחתם יותר</a:t>
          </a:r>
          <a:r>
            <a:rPr lang="he-IL" sz="1600" kern="1200" dirty="0" smtClean="0"/>
            <a:t>, מפקיר אותם.</a:t>
          </a:r>
          <a:endParaRPr lang="he-IL" sz="1600" kern="1200" dirty="0"/>
        </a:p>
      </dsp:txBody>
      <dsp:txXfrm>
        <a:off x="576062" y="3240360"/>
        <a:ext cx="1749557" cy="1110968"/>
      </dsp:txXfrm>
    </dsp:sp>
    <dsp:sp modelId="{246873B7-EA3F-47D1-8508-2F89384F1C10}">
      <dsp:nvSpPr>
        <dsp:cNvPr id="0" name=""/>
        <dsp:cNvSpPr/>
      </dsp:nvSpPr>
      <dsp:spPr>
        <a:xfrm>
          <a:off x="6286321" y="1615530"/>
          <a:ext cx="1749557" cy="111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267C-4243-470F-BA4C-56456DFCBBB3}">
      <dsp:nvSpPr>
        <dsp:cNvPr id="0" name=""/>
        <dsp:cNvSpPr/>
      </dsp:nvSpPr>
      <dsp:spPr>
        <a:xfrm>
          <a:off x="6480716" y="180020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קב בארבע אמות מה הסיבה שמפקיר אותם? משום </a:t>
          </a:r>
          <a:r>
            <a:rPr lang="he-IL" sz="1600" b="1" kern="1200" dirty="0" smtClean="0"/>
            <a:t>שאינם חשובים</a:t>
          </a:r>
          <a:r>
            <a:rPr lang="he-IL" sz="1600" kern="1200" dirty="0" smtClean="0"/>
            <a:t>.</a:t>
          </a:r>
          <a:endParaRPr lang="he-IL" sz="1600" kern="1200" dirty="0"/>
        </a:p>
      </dsp:txBody>
      <dsp:txXfrm>
        <a:off x="6480716" y="1800205"/>
        <a:ext cx="1749557" cy="1110968"/>
      </dsp:txXfrm>
    </dsp:sp>
    <dsp:sp modelId="{2167CBC9-A252-4ADC-BE5C-67A1906509C8}">
      <dsp:nvSpPr>
        <dsp:cNvPr id="0" name=""/>
        <dsp:cNvSpPr/>
      </dsp:nvSpPr>
      <dsp:spPr>
        <a:xfrm>
          <a:off x="6430344" y="3055685"/>
          <a:ext cx="1749557" cy="1110968"/>
        </a:xfrm>
        <a:prstGeom prst="roundRect">
          <a:avLst>
            <a:gd name="adj" fmla="val 10000"/>
          </a:avLst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09185-5ADC-4A7C-94C5-5A924F7F2B10}">
      <dsp:nvSpPr>
        <dsp:cNvPr id="0" name=""/>
        <dsp:cNvSpPr/>
      </dsp:nvSpPr>
      <dsp:spPr>
        <a:xfrm>
          <a:off x="6624740" y="3240360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err="1" smtClean="0"/>
            <a:t>ושומשומין</a:t>
          </a:r>
          <a:r>
            <a:rPr lang="he-IL" sz="1600" kern="1200" dirty="0" smtClean="0"/>
            <a:t> – כיוון </a:t>
          </a:r>
          <a:r>
            <a:rPr lang="he-IL" sz="1600" b="1" u="sng" kern="1200" dirty="0" err="1" smtClean="0"/>
            <a:t>כיוון</a:t>
          </a:r>
          <a:r>
            <a:rPr lang="he-IL" sz="1600" b="1" u="sng" kern="1200" dirty="0" smtClean="0"/>
            <a:t> שחשובים</a:t>
          </a:r>
          <a:r>
            <a:rPr lang="he-IL" sz="1600" b="1" kern="1200" dirty="0" smtClean="0"/>
            <a:t> </a:t>
          </a:r>
          <a:r>
            <a:rPr lang="he-IL" sz="1600" kern="1200" dirty="0" smtClean="0"/>
            <a:t>לא מפקיר אותם.</a:t>
          </a:r>
          <a:endParaRPr lang="he-IL" sz="1600" kern="1200" dirty="0"/>
        </a:p>
      </dsp:txBody>
      <dsp:txXfrm>
        <a:off x="6624740" y="3240360"/>
        <a:ext cx="1749557" cy="11109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5AFDA-6F49-49D1-81AE-54740A63944E}">
      <dsp:nvSpPr>
        <dsp:cNvPr id="0" name=""/>
        <dsp:cNvSpPr/>
      </dsp:nvSpPr>
      <dsp:spPr>
        <a:xfrm>
          <a:off x="7283752" y="2726499"/>
          <a:ext cx="144023" cy="32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08"/>
              </a:lnTo>
              <a:lnTo>
                <a:pt x="144023" y="167108"/>
              </a:lnTo>
              <a:lnTo>
                <a:pt x="144023" y="32918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3CE59-1FFD-4D51-B40C-25085FF1CC79}">
      <dsp:nvSpPr>
        <dsp:cNvPr id="0" name=""/>
        <dsp:cNvSpPr/>
      </dsp:nvSpPr>
      <dsp:spPr>
        <a:xfrm>
          <a:off x="4198087" y="1142318"/>
          <a:ext cx="3085665" cy="473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34"/>
              </a:lnTo>
              <a:lnTo>
                <a:pt x="3085665" y="311134"/>
              </a:lnTo>
              <a:lnTo>
                <a:pt x="3085665" y="47321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A93EE-CFB2-45E5-A664-306BC182E158}">
      <dsp:nvSpPr>
        <dsp:cNvPr id="0" name=""/>
        <dsp:cNvSpPr/>
      </dsp:nvSpPr>
      <dsp:spPr>
        <a:xfrm>
          <a:off x="1210725" y="2726499"/>
          <a:ext cx="91440" cy="329185"/>
        </a:xfrm>
        <a:custGeom>
          <a:avLst/>
          <a:gdLst/>
          <a:ahLst/>
          <a:cxnLst/>
          <a:rect l="0" t="0" r="0" b="0"/>
          <a:pathLst>
            <a:path>
              <a:moveTo>
                <a:pt x="117731" y="0"/>
              </a:moveTo>
              <a:lnTo>
                <a:pt x="117731" y="167108"/>
              </a:lnTo>
              <a:lnTo>
                <a:pt x="45720" y="167108"/>
              </a:lnTo>
              <a:lnTo>
                <a:pt x="45720" y="32918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AE70-BA93-448A-A1FB-27060E4AE445}">
      <dsp:nvSpPr>
        <dsp:cNvPr id="0" name=""/>
        <dsp:cNvSpPr/>
      </dsp:nvSpPr>
      <dsp:spPr>
        <a:xfrm>
          <a:off x="1328457" y="1142318"/>
          <a:ext cx="2869629" cy="473211"/>
        </a:xfrm>
        <a:custGeom>
          <a:avLst/>
          <a:gdLst/>
          <a:ahLst/>
          <a:cxnLst/>
          <a:rect l="0" t="0" r="0" b="0"/>
          <a:pathLst>
            <a:path>
              <a:moveTo>
                <a:pt x="2869629" y="0"/>
              </a:moveTo>
              <a:lnTo>
                <a:pt x="2869629" y="311134"/>
              </a:lnTo>
              <a:lnTo>
                <a:pt x="0" y="311134"/>
              </a:lnTo>
              <a:lnTo>
                <a:pt x="0" y="47321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53282-5001-4F75-8DDB-2B315805F7C8}">
      <dsp:nvSpPr>
        <dsp:cNvPr id="0" name=""/>
        <dsp:cNvSpPr/>
      </dsp:nvSpPr>
      <dsp:spPr>
        <a:xfrm>
          <a:off x="2912617" y="31349"/>
          <a:ext cx="2570939" cy="1110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6E6D-C599-4E83-B5B9-DCD3D1C79B6A}">
      <dsp:nvSpPr>
        <dsp:cNvPr id="0" name=""/>
        <dsp:cNvSpPr/>
      </dsp:nvSpPr>
      <dsp:spPr>
        <a:xfrm>
          <a:off x="3107013" y="216025"/>
          <a:ext cx="2570939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/>
            <a:t>קב תמרים או רימונים בארבע אמות – מה הוא הדין?</a:t>
          </a:r>
          <a:endParaRPr lang="he-IL" sz="1300" kern="1200" dirty="0"/>
        </a:p>
      </dsp:txBody>
      <dsp:txXfrm>
        <a:off x="3107013" y="216025"/>
        <a:ext cx="2570939" cy="1110968"/>
      </dsp:txXfrm>
    </dsp:sp>
    <dsp:sp modelId="{E6A11C33-22AD-4DE8-99A3-19937B4DDFD7}">
      <dsp:nvSpPr>
        <dsp:cNvPr id="0" name=""/>
        <dsp:cNvSpPr/>
      </dsp:nvSpPr>
      <dsp:spPr>
        <a:xfrm>
          <a:off x="453679" y="1615530"/>
          <a:ext cx="1749557" cy="111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948B4-401F-4433-B8D3-5AC8768D93D7}">
      <dsp:nvSpPr>
        <dsp:cNvPr id="0" name=""/>
        <dsp:cNvSpPr/>
      </dsp:nvSpPr>
      <dsp:spPr>
        <a:xfrm>
          <a:off x="648074" y="180020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/>
            <a:t>או אולי קב בארבע אמות מפקיר אותם משום </a:t>
          </a:r>
          <a:r>
            <a:rPr lang="he-IL" sz="1300" b="1" kern="1200" dirty="0" smtClean="0"/>
            <a:t>שמרובה טרחתם.</a:t>
          </a:r>
          <a:endParaRPr lang="he-IL" sz="1300" b="1" kern="1200" dirty="0"/>
        </a:p>
      </dsp:txBody>
      <dsp:txXfrm>
        <a:off x="648074" y="1800205"/>
        <a:ext cx="1749557" cy="1110968"/>
      </dsp:txXfrm>
    </dsp:sp>
    <dsp:sp modelId="{8B5CCC1A-593F-4767-B600-78AACABF6928}">
      <dsp:nvSpPr>
        <dsp:cNvPr id="0" name=""/>
        <dsp:cNvSpPr/>
      </dsp:nvSpPr>
      <dsp:spPr>
        <a:xfrm>
          <a:off x="259014" y="3055685"/>
          <a:ext cx="1994862" cy="1110968"/>
        </a:xfrm>
        <a:prstGeom prst="roundRect">
          <a:avLst>
            <a:gd name="adj" fmla="val 10000"/>
          </a:avLst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7091F-A89B-492D-B6B4-89790E7AE764}">
      <dsp:nvSpPr>
        <dsp:cNvPr id="0" name=""/>
        <dsp:cNvSpPr/>
      </dsp:nvSpPr>
      <dsp:spPr>
        <a:xfrm>
          <a:off x="453409" y="3240360"/>
          <a:ext cx="1994862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/>
            <a:t>וקב תמרים בארבע אמות או קב רימונים בארבע אמות – כיוון </a:t>
          </a:r>
          <a:r>
            <a:rPr lang="he-IL" sz="1300" b="1" kern="1200" dirty="0" smtClean="0"/>
            <a:t>שלא מרובה טרחתם</a:t>
          </a:r>
          <a:r>
            <a:rPr lang="he-IL" sz="1300" kern="1200" dirty="0" smtClean="0"/>
            <a:t> לא מפקיר אותם.</a:t>
          </a:r>
          <a:endParaRPr lang="he-IL" sz="1300" kern="1200" dirty="0"/>
        </a:p>
      </dsp:txBody>
      <dsp:txXfrm>
        <a:off x="453409" y="3240360"/>
        <a:ext cx="1994862" cy="1110968"/>
      </dsp:txXfrm>
    </dsp:sp>
    <dsp:sp modelId="{246873B7-EA3F-47D1-8508-2F89384F1C10}">
      <dsp:nvSpPr>
        <dsp:cNvPr id="0" name=""/>
        <dsp:cNvSpPr/>
      </dsp:nvSpPr>
      <dsp:spPr>
        <a:xfrm>
          <a:off x="6408974" y="1615530"/>
          <a:ext cx="1749557" cy="111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267C-4243-470F-BA4C-56456DFCBBB3}">
      <dsp:nvSpPr>
        <dsp:cNvPr id="0" name=""/>
        <dsp:cNvSpPr/>
      </dsp:nvSpPr>
      <dsp:spPr>
        <a:xfrm>
          <a:off x="6603369" y="1800205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/>
            <a:t>קב בארבע אמות מה הסיבה שמפקיר אותם? משום </a:t>
          </a:r>
          <a:r>
            <a:rPr lang="he-IL" sz="1300" b="1" kern="1200" dirty="0" smtClean="0"/>
            <a:t>שאינם חשובים</a:t>
          </a:r>
          <a:r>
            <a:rPr lang="he-IL" sz="1300" kern="1200" dirty="0" smtClean="0"/>
            <a:t>.</a:t>
          </a:r>
          <a:endParaRPr lang="he-IL" sz="1300" kern="1200" dirty="0"/>
        </a:p>
      </dsp:txBody>
      <dsp:txXfrm>
        <a:off x="6603369" y="1800205"/>
        <a:ext cx="1749557" cy="1110968"/>
      </dsp:txXfrm>
    </dsp:sp>
    <dsp:sp modelId="{2167CBC9-A252-4ADC-BE5C-67A1906509C8}">
      <dsp:nvSpPr>
        <dsp:cNvPr id="0" name=""/>
        <dsp:cNvSpPr/>
      </dsp:nvSpPr>
      <dsp:spPr>
        <a:xfrm>
          <a:off x="6552997" y="3055685"/>
          <a:ext cx="1749557" cy="1110968"/>
        </a:xfrm>
        <a:prstGeom prst="roundRect">
          <a:avLst>
            <a:gd name="adj" fmla="val 10000"/>
          </a:avLst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09185-5ADC-4A7C-94C5-5A924F7F2B10}">
      <dsp:nvSpPr>
        <dsp:cNvPr id="0" name=""/>
        <dsp:cNvSpPr/>
      </dsp:nvSpPr>
      <dsp:spPr>
        <a:xfrm>
          <a:off x="6747392" y="3240360"/>
          <a:ext cx="1749557" cy="111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/>
            <a:t>קב תמרים בארבע אמות או קב רימונים בארבע אמות– גם כיוון </a:t>
          </a:r>
          <a:r>
            <a:rPr lang="he-IL" sz="1300" b="1" kern="1200" dirty="0" smtClean="0"/>
            <a:t>שאינם חשובים</a:t>
          </a:r>
          <a:r>
            <a:rPr lang="he-IL" sz="1300" kern="1200" dirty="0" smtClean="0"/>
            <a:t> מפקיר אותם.</a:t>
          </a:r>
          <a:endParaRPr lang="he-IL" sz="1300" kern="1200" dirty="0"/>
        </a:p>
      </dsp:txBody>
      <dsp:txXfrm>
        <a:off x="6747392" y="3240360"/>
        <a:ext cx="1749557" cy="1110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2AF992-02A8-428E-BCCB-CF45E1F42E01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28E598-44A6-4A06-95D1-5EB78E4C4D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7775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70603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0576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כדאי</a:t>
            </a:r>
            <a:r>
              <a:rPr lang="he-IL" baseline="0" dirty="0" smtClean="0"/>
              <a:t> לשאול את התלמידים לומר את מספר השורות בהם נמצא כל "מהו" כדי לתרגל את מספרי השורות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0576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0576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י"ט/אלול/תשע"ד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2.docx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Document3.docx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kodesh.snunit.k12.il/i/b315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אלו מציאות – סוגיה 3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בבא </a:t>
            </a:r>
            <a:r>
              <a:rPr lang="he-IL" dirty="0" err="1" smtClean="0"/>
              <a:t>מציעא</a:t>
            </a:r>
            <a:r>
              <a:rPr lang="he-IL" dirty="0" smtClean="0"/>
              <a:t> פרק ב'</a:t>
            </a:r>
          </a:p>
          <a:p>
            <a:r>
              <a:rPr lang="he-IL" dirty="0" smtClean="0"/>
              <a:t>דף </a:t>
            </a:r>
            <a:r>
              <a:rPr lang="he-IL" dirty="0" err="1" smtClean="0"/>
              <a:t>כא</a:t>
            </a:r>
            <a:r>
              <a:rPr lang="he-IL" dirty="0" smtClean="0"/>
              <a:t> ע"א</a:t>
            </a:r>
            <a:endParaRPr lang="he-IL" dirty="0"/>
          </a:p>
        </p:txBody>
      </p:sp>
      <p:pic>
        <p:nvPicPr>
          <p:cNvPr id="72706" name="Picture 2" descr="http://www.hidabroot.org/Img/Blogs/25062012085847_012911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3300"/>
            <a:ext cx="2736304" cy="2038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6021288"/>
            <a:ext cx="3384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הקישו </a:t>
            </a:r>
            <a:r>
              <a:rPr lang="en-US" sz="3200" dirty="0" smtClean="0"/>
              <a:t>F5</a:t>
            </a:r>
            <a:r>
              <a:rPr lang="he-IL" sz="3200" dirty="0" smtClean="0"/>
              <a:t> להתחלה</a:t>
            </a:r>
            <a:endParaRPr lang="he-IL" sz="3200" dirty="0"/>
          </a:p>
        </p:txBody>
      </p:sp>
      <p:sp>
        <p:nvSpPr>
          <p:cNvPr id="7" name="TextBox 5"/>
          <p:cNvSpPr txBox="1"/>
          <p:nvPr/>
        </p:nvSpPr>
        <p:spPr>
          <a:xfrm>
            <a:off x="35496" y="5949280"/>
            <a:ext cx="36724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/>
              <a:t>© משה </a:t>
            </a:r>
            <a:r>
              <a:rPr lang="he-IL" sz="2400" dirty="0" err="1" smtClean="0"/>
              <a:t>טיקטינסקי</a:t>
            </a:r>
            <a:endParaRPr lang="he-IL" sz="2400" dirty="0" smtClean="0"/>
          </a:p>
          <a:p>
            <a:r>
              <a:rPr lang="he-IL" sz="2400" dirty="0" smtClean="0"/>
              <a:t>בית ספר ממ"ד אריאל רעננה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בדבריו של רבי ירמיה מופיעה המילה "</a:t>
            </a:r>
            <a:r>
              <a:rPr lang="he-IL" dirty="0" smtClean="0">
                <a:solidFill>
                  <a:srgbClr val="FFC000"/>
                </a:solidFill>
              </a:rPr>
              <a:t>מהו</a:t>
            </a:r>
            <a:r>
              <a:rPr lang="he-IL" dirty="0" smtClean="0"/>
              <a:t>" 4 פעמים.</a:t>
            </a:r>
          </a:p>
          <a:p>
            <a:r>
              <a:rPr lang="he-IL" dirty="0" smtClean="0"/>
              <a:t>זהו סימן שיש כאן 4 שאלות.</a:t>
            </a:r>
          </a:p>
          <a:p>
            <a:r>
              <a:rPr lang="he-IL" dirty="0" smtClean="0"/>
              <a:t>כדי להבדיל בין השאלות פתחו את קובץ ה-</a:t>
            </a:r>
            <a:r>
              <a:rPr lang="en-US" dirty="0" smtClean="0"/>
              <a:t>Word</a:t>
            </a:r>
            <a:r>
              <a:rPr lang="he-IL" dirty="0" smtClean="0"/>
              <a:t> ובצעו את המשימה שבתוכו. 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רבי ירמיה - הבדלה בין השאלות</a:t>
            </a:r>
            <a:endParaRPr lang="he-IL" dirty="0"/>
          </a:p>
        </p:txBody>
      </p:sp>
      <p:pic>
        <p:nvPicPr>
          <p:cNvPr id="7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52508" cy="1252508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388412" cy="388412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388412" cy="388412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388412" cy="388412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388412" cy="3884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172400" y="35332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32 - 50</a:t>
            </a:r>
            <a:endParaRPr lang="he-IL" dirty="0">
              <a:solidFill>
                <a:srgbClr val="FF0000"/>
              </a:solidFill>
            </a:endParaRPr>
          </a:p>
        </p:txBody>
      </p:sp>
      <p:graphicFrame>
        <p:nvGraphicFramePr>
          <p:cNvPr id="13" name="אובייקט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995936" y="3573016"/>
          <a:ext cx="1440160" cy="1170130"/>
        </p:xfrm>
        <a:graphic>
          <a:graphicData uri="http://schemas.openxmlformats.org/presentationml/2006/ole">
            <p:oleObj spid="_x0000_s3076" name="מסמך" showAsIcon="1" r:id="rId5" imgW="914400" imgH="7430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0.04184 0.0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-0.04479 0.055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-0.04479 -0.0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0.04184 -0.0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32048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התאימו בין הארמית לעברית לפי </a:t>
            </a:r>
            <a:r>
              <a:rPr lang="he-IL" dirty="0" err="1" smtClean="0"/>
              <a:t>ההגיון</a:t>
            </a:r>
            <a:r>
              <a:rPr lang="he-IL" dirty="0" smtClean="0"/>
              <a:t> והדמיון בין המילים: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תרגום ארמית לעברית - משימה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35332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32 - 50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5" name="מציין מיקום תוכן 1"/>
          <p:cNvSpPr txBox="1">
            <a:spLocks/>
          </p:cNvSpPr>
          <p:nvPr/>
        </p:nvSpPr>
        <p:spPr>
          <a:xfrm>
            <a:off x="5652120" y="1556792"/>
            <a:ext cx="2829000" cy="432047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624078" marR="0" lvl="0" indent="-51435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he-IL" sz="2700" u="sng" dirty="0" smtClean="0"/>
              <a:t>ארמית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he-IL" sz="2700" dirty="0" smtClean="0"/>
              <a:t>בעי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he-IL" sz="2700" dirty="0" err="1" smtClean="0"/>
              <a:t>נפיש</a:t>
            </a:r>
            <a:r>
              <a:rPr lang="he-IL" sz="2700" dirty="0" smtClean="0"/>
              <a:t> </a:t>
            </a:r>
            <a:r>
              <a:rPr lang="he-IL" sz="2700" dirty="0" err="1" smtClean="0"/>
              <a:t>טרחייהו</a:t>
            </a:r>
            <a:endParaRPr lang="he-IL" sz="2700" dirty="0" smtClean="0"/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he-IL" sz="2700" dirty="0" smtClean="0"/>
              <a:t>דלא </a:t>
            </a:r>
            <a:r>
              <a:rPr lang="he-IL" sz="2700" dirty="0" err="1" smtClean="0"/>
              <a:t>חשיבי</a:t>
            </a:r>
            <a:endParaRPr lang="he-IL" sz="2700" dirty="0" smtClean="0"/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he-IL" sz="2700" dirty="0" err="1" smtClean="0"/>
              <a:t>דלמא</a:t>
            </a:r>
            <a:endParaRPr lang="he-IL" sz="2700" dirty="0" smtClean="0"/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he-I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טעמא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מאי?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he-I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מפקר</a:t>
            </a:r>
            <a:r>
              <a:rPr kumimoji="0" lang="he-IL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להו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מהו?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he-IL" sz="2700" baseline="0" dirty="0" smtClean="0"/>
              <a:t>טפי</a:t>
            </a:r>
            <a:endParaRPr lang="he-IL" sz="2700" dirty="0" smtClean="0"/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he-IL" sz="2700" dirty="0" smtClean="0"/>
              <a:t>תיקו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he-IL" sz="2700" dirty="0" err="1" smtClean="0"/>
              <a:t>נמי</a:t>
            </a:r>
            <a:endParaRPr lang="he-IL" sz="2700" dirty="0" smtClean="0"/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he-I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תוכן 1"/>
          <p:cNvSpPr txBox="1">
            <a:spLocks/>
          </p:cNvSpPr>
          <p:nvPr/>
        </p:nvSpPr>
        <p:spPr>
          <a:xfrm>
            <a:off x="251520" y="1556793"/>
            <a:ext cx="4320480" cy="43204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624078" marR="0" lvl="0" indent="-51435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he-IL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עברית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 הוא?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 הטעם? (מה הסיבה?)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lang="he-IL" sz="2700" dirty="0" smtClean="0"/>
              <a:t>טרחתו מרובה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שאל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מפקיר אותם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lang="he-IL" sz="2700" dirty="0" smtClean="0"/>
              <a:t>אולי, שמא</a:t>
            </a: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lang="he-IL" sz="2700" dirty="0" smtClean="0"/>
              <a:t>יותר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שאינם חשובים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lang="he-IL" sz="2700" dirty="0" smtClean="0"/>
              <a:t>גם</a:t>
            </a:r>
          </a:p>
          <a:p>
            <a:pPr marL="624078" marR="0" lvl="0" indent="-51435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cs"/>
              <a:buAutoNum type="hebrew2Minus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תעמוד, </a:t>
            </a:r>
            <a:r>
              <a:rPr kumimoji="0" lang="he-I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תשאר</a:t>
            </a: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he-I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882" y="5949280"/>
            <a:ext cx="45384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sz="2400" dirty="0" smtClean="0"/>
              <a:t>כתבו את התשובות הנכונות במחברת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לאחר שתרגמתם את </a:t>
            </a:r>
            <a:r>
              <a:rPr lang="he-IL" dirty="0" smtClean="0"/>
              <a:t>המילים מארמית לעברית </a:t>
            </a:r>
            <a:r>
              <a:rPr lang="he-IL" dirty="0" smtClean="0"/>
              <a:t>תוכלו לתרגם </a:t>
            </a:r>
            <a:r>
              <a:rPr lang="he-IL" dirty="0" smtClean="0"/>
              <a:t>את הקטע כולו.</a:t>
            </a:r>
          </a:p>
          <a:p>
            <a:r>
              <a:rPr lang="he-IL" dirty="0" smtClean="0"/>
              <a:t>כדי לסייע בתרגום השתמשו בדף המצורף בקובץ הבא: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רבי ירמיה – תרגום השאלות</a:t>
            </a:r>
            <a:endParaRPr lang="he-IL" dirty="0"/>
          </a:p>
        </p:txBody>
      </p:sp>
      <p:pic>
        <p:nvPicPr>
          <p:cNvPr id="7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52508" cy="1252508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52736"/>
            <a:ext cx="388412" cy="388412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88412" cy="388412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88412" cy="3884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172400" y="35332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32 - 50</a:t>
            </a:r>
            <a:endParaRPr lang="he-IL" dirty="0">
              <a:solidFill>
                <a:srgbClr val="FF0000"/>
              </a:solidFill>
            </a:endParaRPr>
          </a:p>
        </p:txBody>
      </p:sp>
      <p:graphicFrame>
        <p:nvGraphicFramePr>
          <p:cNvPr id="14" name="אובייקט 1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95795" y="3284984"/>
          <a:ext cx="1506629" cy="1224136"/>
        </p:xfrm>
        <a:graphic>
          <a:graphicData uri="http://schemas.openxmlformats.org/presentationml/2006/ole">
            <p:oleObj spid="_x0000_s5124" name="מסמך" showAsIcon="1" r:id="rId5" imgW="914400" imgH="743040" progId="Word.Document.12">
              <p:embed/>
            </p:oleObj>
          </a:graphicData>
        </a:graphic>
      </p:graphicFrame>
      <p:pic>
        <p:nvPicPr>
          <p:cNvPr id="15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88640"/>
            <a:ext cx="388412" cy="388412"/>
          </a:xfrm>
          <a:prstGeom prst="rect">
            <a:avLst/>
          </a:prstGeom>
          <a:noFill/>
        </p:spPr>
      </p:pic>
      <p:pic>
        <p:nvPicPr>
          <p:cNvPr id="16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052736"/>
            <a:ext cx="388412" cy="388412"/>
          </a:xfrm>
          <a:prstGeom prst="rect">
            <a:avLst/>
          </a:prstGeom>
          <a:noFill/>
        </p:spPr>
      </p:pic>
      <p:pic>
        <p:nvPicPr>
          <p:cNvPr id="17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1052736"/>
            <a:ext cx="388412" cy="388412"/>
          </a:xfrm>
          <a:prstGeom prst="rect">
            <a:avLst/>
          </a:prstGeom>
          <a:noFill/>
        </p:spPr>
      </p:pic>
      <p:pic>
        <p:nvPicPr>
          <p:cNvPr id="18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8640"/>
            <a:ext cx="388412" cy="388412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188640"/>
            <a:ext cx="388412" cy="38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he-IL" dirty="0" smtClean="0"/>
              <a:t>כדי להקל על הבנת הגמרא אנו צריכים להוסיף מילים "שחסרות" בגמרא.</a:t>
            </a:r>
          </a:p>
          <a:p>
            <a:r>
              <a:rPr lang="he-IL" dirty="0" err="1" smtClean="0"/>
              <a:t>נקח</a:t>
            </a:r>
            <a:r>
              <a:rPr lang="he-IL" dirty="0" smtClean="0"/>
              <a:t> לדוגמה את המשפט הבא:</a:t>
            </a:r>
          </a:p>
          <a:p>
            <a:r>
              <a:rPr lang="he-IL" dirty="0" smtClean="0"/>
              <a:t>"משה קיבל תורה מסיני ומסרה ליהושע, ויהושע לזקנים וזקנים לנביאים".</a:t>
            </a:r>
            <a:endParaRPr lang="he-IL" dirty="0" smtClean="0"/>
          </a:p>
          <a:p>
            <a:r>
              <a:rPr lang="he-IL" dirty="0" smtClean="0"/>
              <a:t>בחלק </a:t>
            </a:r>
            <a:r>
              <a:rPr lang="he-IL" dirty="0" smtClean="0"/>
              <a:t>"ויהושע </a:t>
            </a:r>
            <a:r>
              <a:rPr lang="he-IL" dirty="0" smtClean="0"/>
              <a:t>[ ___ </a:t>
            </a:r>
            <a:r>
              <a:rPr lang="he-IL" dirty="0" smtClean="0"/>
              <a:t>___ _____ </a:t>
            </a:r>
            <a:r>
              <a:rPr lang="he-IL" dirty="0" smtClean="0"/>
              <a:t>] </a:t>
            </a:r>
            <a:r>
              <a:rPr lang="he-IL" dirty="0" smtClean="0"/>
              <a:t>לזקנים" </a:t>
            </a:r>
            <a:r>
              <a:rPr lang="he-IL" dirty="0" smtClean="0"/>
              <a:t>חסרות מילים, השלימו אותן.</a:t>
            </a:r>
          </a:p>
          <a:p>
            <a:r>
              <a:rPr lang="he-IL" dirty="0" smtClean="0"/>
              <a:t>השלימו: </a:t>
            </a:r>
            <a:r>
              <a:rPr lang="he-IL" dirty="0" smtClean="0"/>
              <a:t>"וזקנים [ </a:t>
            </a:r>
            <a:r>
              <a:rPr lang="he-IL" dirty="0" smtClean="0"/>
              <a:t>____ </a:t>
            </a:r>
            <a:r>
              <a:rPr lang="he-IL" dirty="0" smtClean="0"/>
              <a:t>___ ______ </a:t>
            </a:r>
            <a:r>
              <a:rPr lang="he-IL" dirty="0" smtClean="0"/>
              <a:t>] </a:t>
            </a:r>
            <a:r>
              <a:rPr lang="he-IL" dirty="0" smtClean="0"/>
              <a:t>לנביאים" </a:t>
            </a:r>
            <a:endParaRPr lang="he-IL" dirty="0" smtClean="0"/>
          </a:p>
          <a:p>
            <a:r>
              <a:rPr lang="he-IL" dirty="0" smtClean="0"/>
              <a:t>לפי מה ידעתם להשלים את המילים?</a:t>
            </a:r>
          </a:p>
          <a:p>
            <a:r>
              <a:rPr lang="he-IL" b="1" u="sng" dirty="0" err="1" smtClean="0"/>
              <a:t>העזרו</a:t>
            </a:r>
            <a:r>
              <a:rPr lang="he-IL" b="1" u="sng" dirty="0" smtClean="0"/>
              <a:t> בדף הבא להשלים את המילים מהגמרא:</a:t>
            </a:r>
            <a:endParaRPr lang="he-IL" b="1" u="sng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רבי ירמיה – השלמת ביטויים</a:t>
            </a:r>
            <a:endParaRPr lang="he-IL" dirty="0"/>
          </a:p>
        </p:txBody>
      </p:sp>
      <p:pic>
        <p:nvPicPr>
          <p:cNvPr id="7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252508" cy="1252508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52736"/>
            <a:ext cx="388412" cy="388412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88412" cy="388412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88412" cy="3884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172400" y="35332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32 - 50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88640"/>
            <a:ext cx="388412" cy="3884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</p:pic>
      <p:pic>
        <p:nvPicPr>
          <p:cNvPr id="16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052736"/>
            <a:ext cx="388412" cy="3884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</p:pic>
      <p:pic>
        <p:nvPicPr>
          <p:cNvPr id="17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1052736"/>
            <a:ext cx="388412" cy="3884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</p:pic>
      <p:pic>
        <p:nvPicPr>
          <p:cNvPr id="18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8640"/>
            <a:ext cx="388412" cy="388412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188640"/>
            <a:ext cx="388412" cy="3884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</p:pic>
      <p:graphicFrame>
        <p:nvGraphicFramePr>
          <p:cNvPr id="19" name="אובייקט 1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33664" y="5980416"/>
          <a:ext cx="1202432" cy="976976"/>
        </p:xfrm>
        <a:graphic>
          <a:graphicData uri="http://schemas.openxmlformats.org/presentationml/2006/ole">
            <p:oleObj spid="_x0000_s6147" name="מסמך" showAsIcon="1" r:id="rId5" imgW="914400" imgH="7430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419872" y="908720"/>
            <a:ext cx="5410944" cy="5116024"/>
          </a:xfrm>
        </p:spPr>
        <p:txBody>
          <a:bodyPr>
            <a:normAutofit fontScale="92500"/>
          </a:bodyPr>
          <a:lstStyle/>
          <a:p>
            <a:pPr marL="624078" indent="-514350">
              <a:buNone/>
            </a:pPr>
            <a:r>
              <a:rPr lang="he-IL" dirty="0" smtClean="0"/>
              <a:t>כדי להבין את דברי רבי ירמיה: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he-IL" dirty="0" smtClean="0"/>
              <a:t>סימנו מילת שאלה </a:t>
            </a:r>
            <a:r>
              <a:rPr lang="he-IL" b="1" dirty="0" smtClean="0"/>
              <a:t>שחוזרת</a:t>
            </a:r>
            <a:r>
              <a:rPr lang="he-IL" dirty="0" smtClean="0"/>
              <a:t> כמה פעמים ("</a:t>
            </a:r>
            <a:r>
              <a:rPr lang="he-IL" dirty="0" smtClean="0">
                <a:solidFill>
                  <a:srgbClr val="FFC000"/>
                </a:solidFill>
              </a:rPr>
              <a:t>מהו</a:t>
            </a:r>
            <a:r>
              <a:rPr lang="he-IL" dirty="0" smtClean="0"/>
              <a:t>").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he-IL" dirty="0" smtClean="0"/>
              <a:t>יצרנו </a:t>
            </a:r>
            <a:r>
              <a:rPr lang="he-IL" b="1" dirty="0" smtClean="0"/>
              <a:t>הבדלה</a:t>
            </a:r>
            <a:r>
              <a:rPr lang="he-IL" dirty="0" smtClean="0"/>
              <a:t> בין השאלות באמצעות מילים וביטויים החוזרים על עצמם.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he-IL" b="1" dirty="0" smtClean="0"/>
              <a:t>תרגמנו</a:t>
            </a:r>
            <a:r>
              <a:rPr lang="he-IL" dirty="0" smtClean="0"/>
              <a:t> את המילים מארמית לעברית.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he-IL" dirty="0" smtClean="0"/>
              <a:t>הוספנו "</a:t>
            </a:r>
            <a:r>
              <a:rPr lang="he-IL" b="1" dirty="0" smtClean="0"/>
              <a:t>מילים חסרות</a:t>
            </a:r>
            <a:r>
              <a:rPr lang="he-IL" dirty="0" smtClean="0"/>
              <a:t>" בגמרא.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1143000"/>
          </a:xfrm>
        </p:spPr>
        <p:txBody>
          <a:bodyPr/>
          <a:lstStyle/>
          <a:p>
            <a:pPr algn="r"/>
            <a:r>
              <a:rPr lang="he-IL" dirty="0" smtClean="0"/>
              <a:t>נחזור על השלבים</a:t>
            </a:r>
            <a:endParaRPr lang="he-IL" dirty="0"/>
          </a:p>
        </p:txBody>
      </p:sp>
      <p:pic>
        <p:nvPicPr>
          <p:cNvPr id="4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1252508" cy="1252508"/>
          </a:xfrm>
          <a:prstGeom prst="rect">
            <a:avLst/>
          </a:prstGeom>
          <a:noFill/>
        </p:spPr>
      </p:pic>
      <p:pic>
        <p:nvPicPr>
          <p:cNvPr id="5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1252508" cy="1252508"/>
          </a:xfrm>
          <a:prstGeom prst="rect">
            <a:avLst/>
          </a:prstGeom>
          <a:noFill/>
        </p:spPr>
      </p:pic>
      <p:pic>
        <p:nvPicPr>
          <p:cNvPr id="6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388412" cy="388412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388412" cy="388412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388412" cy="388412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388412" cy="388412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1252508" cy="1252508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653136"/>
            <a:ext cx="388412" cy="388412"/>
          </a:xfrm>
          <a:prstGeom prst="rect">
            <a:avLst/>
          </a:prstGeom>
          <a:noFill/>
        </p:spPr>
      </p:pic>
      <p:pic>
        <p:nvPicPr>
          <p:cNvPr id="12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388412" cy="388412"/>
          </a:xfrm>
          <a:prstGeom prst="rect">
            <a:avLst/>
          </a:prstGeom>
          <a:noFill/>
        </p:spPr>
      </p:pic>
      <p:pic>
        <p:nvPicPr>
          <p:cNvPr id="13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653136"/>
            <a:ext cx="388412" cy="388412"/>
          </a:xfrm>
          <a:prstGeom prst="rect">
            <a:avLst/>
          </a:prstGeom>
          <a:noFill/>
        </p:spPr>
      </p:pic>
      <p:pic>
        <p:nvPicPr>
          <p:cNvPr id="14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3789040"/>
            <a:ext cx="388412" cy="388412"/>
          </a:xfrm>
          <a:prstGeom prst="rect">
            <a:avLst/>
          </a:prstGeom>
          <a:noFill/>
        </p:spPr>
      </p:pic>
      <p:pic>
        <p:nvPicPr>
          <p:cNvPr id="15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4653136"/>
            <a:ext cx="388412" cy="388412"/>
          </a:xfrm>
          <a:prstGeom prst="rect">
            <a:avLst/>
          </a:prstGeom>
          <a:noFill/>
        </p:spPr>
      </p:pic>
      <p:pic>
        <p:nvPicPr>
          <p:cNvPr id="16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712" y="4653136"/>
            <a:ext cx="388412" cy="388412"/>
          </a:xfrm>
          <a:prstGeom prst="rect">
            <a:avLst/>
          </a:prstGeom>
          <a:noFill/>
        </p:spPr>
      </p:pic>
      <p:pic>
        <p:nvPicPr>
          <p:cNvPr id="17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89040"/>
            <a:ext cx="388412" cy="388412"/>
          </a:xfrm>
          <a:prstGeom prst="rect">
            <a:avLst/>
          </a:prstGeom>
          <a:noFill/>
        </p:spPr>
      </p:pic>
      <p:pic>
        <p:nvPicPr>
          <p:cNvPr id="18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712" y="3789040"/>
            <a:ext cx="388412" cy="388412"/>
          </a:xfrm>
          <a:prstGeom prst="rect">
            <a:avLst/>
          </a:prstGeom>
          <a:noFill/>
        </p:spPr>
      </p:pic>
      <p:pic>
        <p:nvPicPr>
          <p:cNvPr id="19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157192"/>
            <a:ext cx="1252508" cy="1252508"/>
          </a:xfrm>
          <a:prstGeom prst="rect">
            <a:avLst/>
          </a:prstGeom>
          <a:noFill/>
        </p:spPr>
      </p:pic>
      <p:pic>
        <p:nvPicPr>
          <p:cNvPr id="20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021288"/>
            <a:ext cx="388412" cy="388412"/>
          </a:xfrm>
          <a:prstGeom prst="rect">
            <a:avLst/>
          </a:prstGeom>
          <a:noFill/>
        </p:spPr>
      </p:pic>
      <p:pic>
        <p:nvPicPr>
          <p:cNvPr id="2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157192"/>
            <a:ext cx="388412" cy="388412"/>
          </a:xfrm>
          <a:prstGeom prst="rect">
            <a:avLst/>
          </a:prstGeom>
          <a:noFill/>
        </p:spPr>
      </p:pic>
      <p:pic>
        <p:nvPicPr>
          <p:cNvPr id="22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021288"/>
            <a:ext cx="388412" cy="388412"/>
          </a:xfrm>
          <a:prstGeom prst="rect">
            <a:avLst/>
          </a:prstGeom>
          <a:noFill/>
        </p:spPr>
      </p:pic>
      <p:pic>
        <p:nvPicPr>
          <p:cNvPr id="23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5157192"/>
            <a:ext cx="388412" cy="3884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</p:pic>
      <p:pic>
        <p:nvPicPr>
          <p:cNvPr id="24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6021288"/>
            <a:ext cx="388412" cy="3884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</p:pic>
      <p:pic>
        <p:nvPicPr>
          <p:cNvPr id="25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712" y="6021288"/>
            <a:ext cx="388412" cy="3884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</p:pic>
      <p:pic>
        <p:nvPicPr>
          <p:cNvPr id="26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157192"/>
            <a:ext cx="388412" cy="388412"/>
          </a:xfrm>
          <a:prstGeom prst="rect">
            <a:avLst/>
          </a:prstGeom>
          <a:noFill/>
        </p:spPr>
      </p:pic>
      <p:pic>
        <p:nvPicPr>
          <p:cNvPr id="27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712" y="5157192"/>
            <a:ext cx="388412" cy="3884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0.04184 0.055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-0.04479 0.05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-0.04479 -0.059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0.04184 -0.059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בעיות רבי ירמיה – מבנה השאלות</a:t>
            </a:r>
            <a:endParaRPr lang="he-IL"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בבא </a:t>
            </a:r>
            <a:r>
              <a:rPr lang="he-IL" sz="2400" dirty="0" err="1" smtClean="0"/>
              <a:t>מציעא</a:t>
            </a:r>
            <a:r>
              <a:rPr lang="he-IL" sz="2400" dirty="0" smtClean="0"/>
              <a:t> </a:t>
            </a:r>
            <a:r>
              <a:rPr lang="he-IL" sz="2400" dirty="0" err="1" smtClean="0"/>
              <a:t>כא</a:t>
            </a:r>
            <a:r>
              <a:rPr lang="he-IL" sz="2400" dirty="0" smtClean="0"/>
              <a:t> ע"א</a:t>
            </a:r>
            <a:endParaRPr lang="he-IL" sz="2400" dirty="0"/>
          </a:p>
        </p:txBody>
      </p:sp>
      <p:pic>
        <p:nvPicPr>
          <p:cNvPr id="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69160"/>
            <a:ext cx="432048" cy="432048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73216"/>
            <a:ext cx="432048" cy="432048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373216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69160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869160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373216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373216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6916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432048" cy="432048"/>
          </a:xfrm>
          <a:prstGeom prst="rect">
            <a:avLst/>
          </a:prstGeom>
          <a:noFill/>
        </p:spPr>
      </p:pic>
      <p:pic>
        <p:nvPicPr>
          <p:cNvPr id="1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7112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432048" cy="432048"/>
          </a:xfrm>
          <a:prstGeom prst="rect">
            <a:avLst/>
          </a:prstGeom>
          <a:noFill/>
        </p:spPr>
      </p:pic>
      <p:sp>
        <p:nvSpPr>
          <p:cNvPr id="18" name="מלבן מעוגל 17"/>
          <p:cNvSpPr/>
          <p:nvPr/>
        </p:nvSpPr>
        <p:spPr>
          <a:xfrm>
            <a:off x="6588224" y="4797152"/>
            <a:ext cx="1080120" cy="108012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>
            <a:off x="4716016" y="3861048"/>
            <a:ext cx="1080120" cy="20162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חץ ישר 20"/>
          <p:cNvCxnSpPr/>
          <p:nvPr/>
        </p:nvCxnSpPr>
        <p:spPr>
          <a:xfrm flipH="1">
            <a:off x="5868144" y="5229200"/>
            <a:ext cx="64807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66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כל 4 השאלות של רבי ירמיה בנויות באותו אופן.</a:t>
            </a:r>
          </a:p>
          <a:p>
            <a:r>
              <a:rPr lang="he-IL" dirty="0" smtClean="0"/>
              <a:t>תחילה יש שאלה ולאחר מכן 2 אפשרויות לענות על השאלה.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מבנה השאלות</a:t>
            </a:r>
            <a:endParaRPr lang="he-IL" dirty="0"/>
          </a:p>
        </p:txBody>
      </p:sp>
      <p:graphicFrame>
        <p:nvGraphicFramePr>
          <p:cNvPr id="4" name="דיאגרמה 3"/>
          <p:cNvGraphicFramePr/>
          <p:nvPr/>
        </p:nvGraphicFramePr>
        <p:xfrm>
          <a:off x="755576" y="3212976"/>
          <a:ext cx="74168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he-IL" dirty="0" smtClean="0"/>
              <a:t>העתיקו את התרשים הבא למחברת.</a:t>
            </a:r>
          </a:p>
          <a:p>
            <a:r>
              <a:rPr lang="he-IL" dirty="0" smtClean="0"/>
              <a:t>עיינו בגמרא, מצאו את הכותרת של השאלה.</a:t>
            </a:r>
          </a:p>
          <a:p>
            <a:r>
              <a:rPr lang="he-IL" dirty="0" smtClean="0"/>
              <a:t>לאחר מכן העתיקו את שתי האפשרויות לתשובה. (</a:t>
            </a:r>
            <a:r>
              <a:rPr lang="he-IL" dirty="0" err="1" smtClean="0"/>
              <a:t>העזרו</a:t>
            </a:r>
            <a:r>
              <a:rPr lang="he-IL" dirty="0" smtClean="0"/>
              <a:t> בדפי העבודה מהשקפים הקודמים)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חצי קב בשתי </a:t>
            </a:r>
            <a:r>
              <a:rPr lang="he-IL" dirty="0" smtClean="0"/>
              <a:t>אמות, מהו?</a:t>
            </a:r>
            <a:endParaRPr lang="he-IL" dirty="0"/>
          </a:p>
        </p:txBody>
      </p:sp>
      <p:graphicFrame>
        <p:nvGraphicFramePr>
          <p:cNvPr id="4" name="דיאגרמה 3"/>
          <p:cNvGraphicFramePr/>
          <p:nvPr/>
        </p:nvGraphicFramePr>
        <p:xfrm>
          <a:off x="1043608" y="3068960"/>
          <a:ext cx="74168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6309320"/>
            <a:ext cx="63963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מהן שתי המילים המפרידות בין אפשרות א'? לאפשרות ב'? כתבו אותן.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725144"/>
            <a:ext cx="98777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או דילמא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8532440" y="35332"/>
            <a:ext cx="576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243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/>
              <a:t>המבנה הכללי: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92696"/>
            <a:ext cx="720069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 smtClean="0"/>
              <a:t>או דילמא</a:t>
            </a:r>
            <a:endParaRPr lang="he-IL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2420888"/>
            <a:ext cx="720069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 smtClean="0"/>
              <a:t>או דילמא</a:t>
            </a:r>
            <a:endParaRPr lang="he-IL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4149080"/>
            <a:ext cx="720069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 smtClean="0"/>
              <a:t>או דילמא</a:t>
            </a:r>
            <a:endParaRPr lang="he-IL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5877272"/>
            <a:ext cx="720069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1200" dirty="0" smtClean="0"/>
              <a:t>או דילמא</a:t>
            </a:r>
            <a:endParaRPr lang="he-IL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35332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32 - 50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בעיות רבי ירמיה – הבנת השאלות</a:t>
            </a:r>
            <a:endParaRPr lang="he-IL"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בבא </a:t>
            </a:r>
            <a:r>
              <a:rPr lang="he-IL" sz="2400" dirty="0" err="1" smtClean="0"/>
              <a:t>מציעא</a:t>
            </a:r>
            <a:r>
              <a:rPr lang="he-IL" sz="2400" dirty="0" smtClean="0"/>
              <a:t> </a:t>
            </a:r>
            <a:r>
              <a:rPr lang="he-IL" sz="2400" dirty="0" err="1" smtClean="0"/>
              <a:t>כא</a:t>
            </a:r>
            <a:r>
              <a:rPr lang="he-IL" sz="2400" dirty="0" smtClean="0"/>
              <a:t> ע"א</a:t>
            </a:r>
            <a:endParaRPr lang="he-IL" sz="2400" dirty="0"/>
          </a:p>
        </p:txBody>
      </p:sp>
      <p:pic>
        <p:nvPicPr>
          <p:cNvPr id="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69160"/>
            <a:ext cx="432048" cy="432048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73216"/>
            <a:ext cx="432048" cy="432048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373216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69160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869160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373216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373216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6916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432048" cy="432048"/>
          </a:xfrm>
          <a:prstGeom prst="rect">
            <a:avLst/>
          </a:prstGeom>
          <a:noFill/>
        </p:spPr>
      </p:pic>
      <p:pic>
        <p:nvPicPr>
          <p:cNvPr id="1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7112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432048" cy="432048"/>
          </a:xfrm>
          <a:prstGeom prst="rect">
            <a:avLst/>
          </a:prstGeom>
          <a:noFill/>
        </p:spPr>
      </p:pic>
      <p:sp>
        <p:nvSpPr>
          <p:cNvPr id="18" name="מלבן מעוגל 17"/>
          <p:cNvSpPr/>
          <p:nvPr/>
        </p:nvSpPr>
        <p:spPr>
          <a:xfrm>
            <a:off x="6588224" y="4797152"/>
            <a:ext cx="1080120" cy="108012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>
            <a:off x="4716016" y="3861048"/>
            <a:ext cx="1080120" cy="20162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חץ ישר 20"/>
          <p:cNvCxnSpPr/>
          <p:nvPr/>
        </p:nvCxnSpPr>
        <p:spPr>
          <a:xfrm flipH="1">
            <a:off x="5868144" y="5229200"/>
            <a:ext cx="64807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66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בעיות רבי ירמיה</a:t>
            </a:r>
            <a:endParaRPr lang="he-IL"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בבא </a:t>
            </a:r>
            <a:r>
              <a:rPr lang="he-IL" sz="2400" dirty="0" err="1" smtClean="0"/>
              <a:t>מציעא</a:t>
            </a:r>
            <a:r>
              <a:rPr lang="he-IL" sz="2400" dirty="0" smtClean="0"/>
              <a:t> </a:t>
            </a:r>
            <a:r>
              <a:rPr lang="he-IL" sz="2400" dirty="0" err="1" smtClean="0"/>
              <a:t>כא</a:t>
            </a:r>
            <a:r>
              <a:rPr lang="he-IL" sz="2400" dirty="0" smtClean="0"/>
              <a:t> ע"א</a:t>
            </a:r>
            <a:endParaRPr lang="he-IL" sz="2400" dirty="0"/>
          </a:p>
        </p:txBody>
      </p:sp>
      <p:pic>
        <p:nvPicPr>
          <p:cNvPr id="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69160"/>
            <a:ext cx="432048" cy="432048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73216"/>
            <a:ext cx="432048" cy="432048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373216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69160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869160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373216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373216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6916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432048" cy="432048"/>
          </a:xfrm>
          <a:prstGeom prst="rect">
            <a:avLst/>
          </a:prstGeom>
          <a:noFill/>
        </p:spPr>
      </p:pic>
      <p:pic>
        <p:nvPicPr>
          <p:cNvPr id="1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7112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432048" cy="432048"/>
          </a:xfrm>
          <a:prstGeom prst="rect">
            <a:avLst/>
          </a:prstGeom>
          <a:noFill/>
        </p:spPr>
      </p:pic>
      <p:sp>
        <p:nvSpPr>
          <p:cNvPr id="18" name="מלבן מעוגל 17"/>
          <p:cNvSpPr/>
          <p:nvPr/>
        </p:nvSpPr>
        <p:spPr>
          <a:xfrm>
            <a:off x="6588224" y="4797152"/>
            <a:ext cx="1080120" cy="108012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>
            <a:off x="4716016" y="3861048"/>
            <a:ext cx="1080120" cy="20162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חץ ישר 20"/>
          <p:cNvCxnSpPr/>
          <p:nvPr/>
        </p:nvCxnSpPr>
        <p:spPr>
          <a:xfrm flipH="1">
            <a:off x="5868144" y="5229200"/>
            <a:ext cx="64807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66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hiranana.co.il/site/images/catalog/Sweet_Tables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2736304" cy="2052228"/>
          </a:xfrm>
          <a:prstGeom prst="rect">
            <a:avLst/>
          </a:prstGeom>
          <a:noFill/>
        </p:spPr>
      </p:pic>
      <p:pic>
        <p:nvPicPr>
          <p:cNvPr id="5" name="Picture 12" descr="http://img.timeinc.net/time/daily/2009/0909/360_kids_candy_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05064"/>
            <a:ext cx="2016223" cy="1316146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>
            <a:off x="2411760" y="4005064"/>
            <a:ext cx="2160240" cy="129578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941168"/>
            <a:ext cx="216024" cy="216024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149080"/>
            <a:ext cx="216024" cy="216024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869160"/>
            <a:ext cx="216024" cy="216024"/>
          </a:xfrm>
          <a:prstGeom prst="rect">
            <a:avLst/>
          </a:prstGeom>
          <a:noFill/>
        </p:spPr>
      </p:pic>
      <p:pic>
        <p:nvPicPr>
          <p:cNvPr id="12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93096"/>
            <a:ext cx="216024" cy="216024"/>
          </a:xfrm>
          <a:prstGeom prst="rect">
            <a:avLst/>
          </a:prstGeom>
          <a:noFill/>
        </p:spPr>
      </p:pic>
      <p:pic>
        <p:nvPicPr>
          <p:cNvPr id="1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941168"/>
            <a:ext cx="216024" cy="216024"/>
          </a:xfrm>
          <a:prstGeom prst="rect">
            <a:avLst/>
          </a:prstGeom>
          <a:noFill/>
        </p:spPr>
      </p:pic>
      <p:pic>
        <p:nvPicPr>
          <p:cNvPr id="62466" name="Picture 2" descr="http://demo.ort.org.il/clickit2/pictures/forums/393235558/316180199384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37078"/>
            <a:ext cx="3096344" cy="2070680"/>
          </a:xfrm>
          <a:prstGeom prst="rect">
            <a:avLst/>
          </a:prstGeom>
          <a:noFill/>
        </p:spPr>
      </p:pic>
      <p:cxnSp>
        <p:nvCxnSpPr>
          <p:cNvPr id="19" name="מחבר חץ ישר 18"/>
          <p:cNvCxnSpPr/>
          <p:nvPr/>
        </p:nvCxnSpPr>
        <p:spPr>
          <a:xfrm>
            <a:off x="7164288" y="3501008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2699792" y="3501008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8" name="Picture 4" descr="http://www.toffy.co.il/sites/toffy/_media/mediabank/779_mb_file_b222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05064"/>
            <a:ext cx="1312186" cy="1335738"/>
          </a:xfrm>
          <a:prstGeom prst="rect">
            <a:avLst/>
          </a:prstGeom>
          <a:noFill/>
        </p:spPr>
      </p:pic>
      <p:cxnSp>
        <p:nvCxnSpPr>
          <p:cNvPr id="27" name="מחבר חץ ישר 26"/>
          <p:cNvCxnSpPr/>
          <p:nvPr/>
        </p:nvCxnSpPr>
        <p:spPr>
          <a:xfrm flipH="1">
            <a:off x="5724128" y="3501008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לבן 28"/>
          <p:cNvSpPr/>
          <p:nvPr/>
        </p:nvSpPr>
        <p:spPr>
          <a:xfrm>
            <a:off x="179512" y="4005064"/>
            <a:ext cx="2160240" cy="12957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941168"/>
            <a:ext cx="216024" cy="216024"/>
          </a:xfrm>
          <a:prstGeom prst="rect">
            <a:avLst/>
          </a:prstGeom>
          <a:noFill/>
        </p:spPr>
      </p:pic>
      <p:pic>
        <p:nvPicPr>
          <p:cNvPr id="3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149080"/>
            <a:ext cx="216024" cy="216024"/>
          </a:xfrm>
          <a:prstGeom prst="rect">
            <a:avLst/>
          </a:prstGeom>
          <a:noFill/>
        </p:spPr>
      </p:pic>
      <p:pic>
        <p:nvPicPr>
          <p:cNvPr id="32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16024" cy="216024"/>
          </a:xfrm>
          <a:prstGeom prst="rect">
            <a:avLst/>
          </a:prstGeom>
          <a:noFill/>
        </p:spPr>
      </p:pic>
      <p:pic>
        <p:nvPicPr>
          <p:cNvPr id="3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09120"/>
            <a:ext cx="216024" cy="216024"/>
          </a:xfrm>
          <a:prstGeom prst="rect">
            <a:avLst/>
          </a:prstGeom>
          <a:noFill/>
        </p:spPr>
      </p:pic>
      <p:pic>
        <p:nvPicPr>
          <p:cNvPr id="34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941168"/>
            <a:ext cx="216024" cy="216024"/>
          </a:xfrm>
          <a:prstGeom prst="rect">
            <a:avLst/>
          </a:prstGeom>
          <a:noFill/>
        </p:spPr>
      </p:pic>
      <p:pic>
        <p:nvPicPr>
          <p:cNvPr id="3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216024" cy="216024"/>
          </a:xfrm>
          <a:prstGeom prst="rect">
            <a:avLst/>
          </a:prstGeom>
          <a:noFill/>
        </p:spPr>
      </p:pic>
      <p:pic>
        <p:nvPicPr>
          <p:cNvPr id="3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437112"/>
            <a:ext cx="216024" cy="216024"/>
          </a:xfrm>
          <a:prstGeom prst="rect">
            <a:avLst/>
          </a:prstGeom>
          <a:noFill/>
        </p:spPr>
      </p:pic>
      <p:pic>
        <p:nvPicPr>
          <p:cNvPr id="3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21088"/>
            <a:ext cx="216024" cy="216024"/>
          </a:xfrm>
          <a:prstGeom prst="rect">
            <a:avLst/>
          </a:prstGeom>
          <a:noFill/>
        </p:spPr>
      </p:pic>
      <p:pic>
        <p:nvPicPr>
          <p:cNvPr id="3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216024" cy="216024"/>
          </a:xfrm>
          <a:prstGeom prst="rect">
            <a:avLst/>
          </a:prstGeom>
          <a:noFill/>
        </p:spPr>
      </p:pic>
      <p:pic>
        <p:nvPicPr>
          <p:cNvPr id="3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216024" cy="216024"/>
          </a:xfrm>
          <a:prstGeom prst="rect">
            <a:avLst/>
          </a:prstGeom>
          <a:noFill/>
        </p:spPr>
      </p:pic>
      <p:pic>
        <p:nvPicPr>
          <p:cNvPr id="4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16024" cy="216024"/>
          </a:xfrm>
          <a:prstGeom prst="rect">
            <a:avLst/>
          </a:prstGeom>
          <a:noFill/>
        </p:spPr>
      </p:pic>
      <p:pic>
        <p:nvPicPr>
          <p:cNvPr id="4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216024" cy="216024"/>
          </a:xfrm>
          <a:prstGeom prst="rect">
            <a:avLst/>
          </a:prstGeom>
          <a:noFill/>
        </p:spPr>
      </p:pic>
      <p:pic>
        <p:nvPicPr>
          <p:cNvPr id="42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216024" cy="216024"/>
          </a:xfrm>
          <a:prstGeom prst="rect">
            <a:avLst/>
          </a:prstGeom>
          <a:noFill/>
        </p:spPr>
      </p:pic>
      <p:cxnSp>
        <p:nvCxnSpPr>
          <p:cNvPr id="44" name="מחבר חץ ישר 43"/>
          <p:cNvCxnSpPr/>
          <p:nvPr/>
        </p:nvCxnSpPr>
        <p:spPr>
          <a:xfrm flipH="1">
            <a:off x="1043608" y="3501008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כותרת 4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smtClean="0"/>
              <a:t>יום הולדת 			</a:t>
            </a:r>
            <a:r>
              <a:rPr lang="he-IL" dirty="0" err="1" smtClean="0"/>
              <a:t>מכנשתא</a:t>
            </a:r>
            <a:r>
              <a:rPr lang="he-IL" dirty="0" smtClean="0"/>
              <a:t> </a:t>
            </a:r>
            <a:r>
              <a:rPr lang="he-IL" dirty="0" err="1" smtClean="0"/>
              <a:t>דבי</a:t>
            </a:r>
            <a:r>
              <a:rPr lang="he-IL" dirty="0" smtClean="0"/>
              <a:t> דרי</a:t>
            </a:r>
            <a:endParaRPr lang="he-IL" dirty="0"/>
          </a:p>
        </p:txBody>
      </p:sp>
      <p:sp>
        <p:nvSpPr>
          <p:cNvPr id="47" name="TextBox 46"/>
          <p:cNvSpPr txBox="1"/>
          <p:nvPr/>
        </p:nvSpPr>
        <p:spPr>
          <a:xfrm>
            <a:off x="7092280" y="5229200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מעט סוכריות</a:t>
            </a:r>
            <a:endParaRPr lang="he-IL" dirty="0"/>
          </a:p>
        </p:txBody>
      </p:sp>
      <p:sp>
        <p:nvSpPr>
          <p:cNvPr id="48" name="TextBox 47"/>
          <p:cNvSpPr txBox="1"/>
          <p:nvPr/>
        </p:nvSpPr>
        <p:spPr>
          <a:xfrm>
            <a:off x="5076056" y="5229200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הרבה סוכריות</a:t>
            </a:r>
            <a:endParaRPr lang="he-IL" dirty="0"/>
          </a:p>
        </p:txBody>
      </p:sp>
      <p:sp>
        <p:nvSpPr>
          <p:cNvPr id="49" name="TextBox 48"/>
          <p:cNvSpPr txBox="1"/>
          <p:nvPr/>
        </p:nvSpPr>
        <p:spPr>
          <a:xfrm>
            <a:off x="2699792" y="522920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 בארבע אמות</a:t>
            </a:r>
            <a:endParaRPr lang="he-IL" dirty="0"/>
          </a:p>
        </p:txBody>
      </p:sp>
      <p:sp>
        <p:nvSpPr>
          <p:cNvPr id="50" name="TextBox 49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יותר מקב</a:t>
            </a:r>
            <a:endParaRPr lang="he-IL" dirty="0"/>
          </a:p>
        </p:txBody>
      </p:sp>
      <p:sp>
        <p:nvSpPr>
          <p:cNvPr id="51" name="TextBox 50"/>
          <p:cNvSpPr txBox="1"/>
          <p:nvPr/>
        </p:nvSpPr>
        <p:spPr>
          <a:xfrm>
            <a:off x="7380312" y="6021288"/>
            <a:ext cx="864096" cy="3693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הפקר</a:t>
            </a:r>
            <a:endParaRPr lang="he-IL" dirty="0"/>
          </a:p>
        </p:txBody>
      </p:sp>
      <p:sp>
        <p:nvSpPr>
          <p:cNvPr id="54" name="TextBox 53"/>
          <p:cNvSpPr txBox="1"/>
          <p:nvPr/>
        </p:nvSpPr>
        <p:spPr>
          <a:xfrm>
            <a:off x="4860032" y="6021288"/>
            <a:ext cx="19442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מתכוון לחזור ולקחת- לא הפקר.</a:t>
            </a:r>
            <a:endParaRPr lang="he-IL" dirty="0"/>
          </a:p>
        </p:txBody>
      </p:sp>
      <p:sp>
        <p:nvSpPr>
          <p:cNvPr id="55" name="TextBox 54"/>
          <p:cNvSpPr txBox="1"/>
          <p:nvPr/>
        </p:nvSpPr>
        <p:spPr>
          <a:xfrm>
            <a:off x="3203848" y="6021288"/>
            <a:ext cx="864096" cy="3693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הפקר</a:t>
            </a:r>
            <a:endParaRPr lang="he-IL" dirty="0"/>
          </a:p>
        </p:txBody>
      </p:sp>
      <p:sp>
        <p:nvSpPr>
          <p:cNvPr id="56" name="TextBox 55"/>
          <p:cNvSpPr txBox="1"/>
          <p:nvPr/>
        </p:nvSpPr>
        <p:spPr>
          <a:xfrm>
            <a:off x="432048" y="6021288"/>
            <a:ext cx="1907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מתכוון לחזור ולקחת- לא הפקר.</a:t>
            </a:r>
            <a:endParaRPr lang="he-IL" dirty="0"/>
          </a:p>
        </p:txBody>
      </p:sp>
      <p:cxnSp>
        <p:nvCxnSpPr>
          <p:cNvPr id="58" name="מחבר חץ ישר 57"/>
          <p:cNvCxnSpPr>
            <a:stCxn id="47" idx="2"/>
            <a:endCxn id="51" idx="0"/>
          </p:cNvCxnSpPr>
          <p:nvPr/>
        </p:nvCxnSpPr>
        <p:spPr>
          <a:xfrm>
            <a:off x="7812360" y="5598532"/>
            <a:ext cx="0" cy="42275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>
            <a:stCxn id="48" idx="2"/>
            <a:endCxn id="54" idx="0"/>
          </p:cNvCxnSpPr>
          <p:nvPr/>
        </p:nvCxnSpPr>
        <p:spPr>
          <a:xfrm>
            <a:off x="5796136" y="5598532"/>
            <a:ext cx="36004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>
            <a:off x="3635896" y="5589240"/>
            <a:ext cx="0" cy="42275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/>
          <p:cNvCxnSpPr/>
          <p:nvPr/>
        </p:nvCxnSpPr>
        <p:spPr>
          <a:xfrm>
            <a:off x="1403648" y="5589240"/>
            <a:ext cx="0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מלבן מעוגל 51"/>
          <p:cNvSpPr/>
          <p:nvPr/>
        </p:nvSpPr>
        <p:spPr>
          <a:xfrm>
            <a:off x="4067944" y="260648"/>
            <a:ext cx="2520280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זוכרים?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3" name="Picture 5" descr="C:\Users\Moshe\AppData\Local\Microsoft\Windows\Temporary Internet Files\Content.IE5\CZT4EVVF\MC90041149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924944"/>
            <a:ext cx="1077464" cy="1254522"/>
          </a:xfrm>
          <a:prstGeom prst="rect">
            <a:avLst/>
          </a:prstGeom>
          <a:noFill/>
        </p:spPr>
      </p:pic>
      <p:sp>
        <p:nvSpPr>
          <p:cNvPr id="57" name="הסבר ענן 56"/>
          <p:cNvSpPr/>
          <p:nvPr/>
        </p:nvSpPr>
        <p:spPr>
          <a:xfrm>
            <a:off x="1619672" y="1268760"/>
            <a:ext cx="2664296" cy="1296144"/>
          </a:xfrm>
          <a:prstGeom prst="cloudCallout">
            <a:avLst>
              <a:gd name="adj1" fmla="val 39228"/>
              <a:gd name="adj2" fmla="val 79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 smtClean="0"/>
              <a:t>עצרו וחשבו מדוע הבעלים החליט להפקיר כאן?</a:t>
            </a:r>
            <a:endParaRPr lang="he-IL" dirty="0"/>
          </a:p>
        </p:txBody>
      </p:sp>
      <p:pic>
        <p:nvPicPr>
          <p:cNvPr id="6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21088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למה הוא מפקיר?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635896" y="1269120"/>
            <a:ext cx="2160240" cy="129578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216024" cy="216024"/>
          </a:xfrm>
          <a:prstGeom prst="rect">
            <a:avLst/>
          </a:prstGeom>
          <a:noFill/>
        </p:spPr>
      </p:pic>
      <p:pic>
        <p:nvPicPr>
          <p:cNvPr id="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16024" cy="216024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76872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216024" cy="216024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216024" cy="2160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51920" y="248360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 בארבע אמות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3212976"/>
            <a:ext cx="864096" cy="3693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הפקר</a:t>
            </a:r>
            <a:endParaRPr lang="he-IL" dirty="0"/>
          </a:p>
        </p:txBody>
      </p:sp>
      <p:cxnSp>
        <p:nvCxnSpPr>
          <p:cNvPr id="12" name="מחבר חץ ישר 11"/>
          <p:cNvCxnSpPr>
            <a:endCxn id="11" idx="0"/>
          </p:cNvCxnSpPr>
          <p:nvPr/>
        </p:nvCxnSpPr>
        <p:spPr>
          <a:xfrm>
            <a:off x="4716016" y="2780928"/>
            <a:ext cx="0" cy="43204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216024" cy="216024"/>
          </a:xfrm>
          <a:prstGeom prst="rect">
            <a:avLst/>
          </a:prstGeom>
          <a:noFill/>
        </p:spPr>
      </p:pic>
      <p:cxnSp>
        <p:nvCxnSpPr>
          <p:cNvPr id="15" name="מחבר חץ ישר 14"/>
          <p:cNvCxnSpPr>
            <a:stCxn id="11" idx="2"/>
            <a:endCxn id="18" idx="0"/>
          </p:cNvCxnSpPr>
          <p:nvPr/>
        </p:nvCxnSpPr>
        <p:spPr>
          <a:xfrm>
            <a:off x="4716016" y="3582308"/>
            <a:ext cx="2124236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11" idx="2"/>
            <a:endCxn id="19" idx="0"/>
          </p:cNvCxnSpPr>
          <p:nvPr/>
        </p:nvCxnSpPr>
        <p:spPr>
          <a:xfrm flipH="1">
            <a:off x="2519772" y="3582308"/>
            <a:ext cx="2196244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0152" y="4149080"/>
            <a:ext cx="18001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הפירות מפוזרים בשטח גדול מידי.</a:t>
            </a:r>
          </a:p>
          <a:p>
            <a:pPr algn="ctr"/>
            <a:r>
              <a:rPr lang="he-IL" b="1" dirty="0" err="1" smtClean="0"/>
              <a:t>טירחה</a:t>
            </a:r>
            <a:r>
              <a:rPr lang="he-IL" b="1" dirty="0" smtClean="0"/>
              <a:t> רבה</a:t>
            </a:r>
            <a:r>
              <a:rPr lang="he-IL" dirty="0" smtClean="0"/>
              <a:t> מידי לאסוף אותם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4149080"/>
            <a:ext cx="16561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יש מעט פירות והם </a:t>
            </a:r>
            <a:r>
              <a:rPr lang="he-IL" b="1" dirty="0" smtClean="0"/>
              <a:t>לא מספיק חשובים</a:t>
            </a:r>
            <a:r>
              <a:rPr lang="he-IL" dirty="0" smtClean="0"/>
              <a:t> בכדי לאסוף אותם.</a:t>
            </a:r>
            <a:endParaRPr lang="he-IL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852936"/>
            <a:ext cx="2228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780928"/>
            <a:ext cx="22669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077072"/>
            <a:ext cx="2133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4761224"/>
            <a:ext cx="1944216" cy="15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252508" cy="1252508"/>
          </a:xfrm>
          <a:prstGeom prst="rect">
            <a:avLst/>
          </a:prstGeom>
          <a:noFill/>
        </p:spPr>
      </p:pic>
      <p:pic>
        <p:nvPicPr>
          <p:cNvPr id="2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81128"/>
            <a:ext cx="1252508" cy="1252508"/>
          </a:xfrm>
          <a:prstGeom prst="rect">
            <a:avLst/>
          </a:prstGeom>
          <a:noFill/>
        </p:spPr>
      </p:pic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חצי קב בשתי אמות, מהו?</a:t>
            </a:r>
            <a:endParaRPr lang="he-IL" dirty="0"/>
          </a:p>
        </p:txBody>
      </p:sp>
      <p:graphicFrame>
        <p:nvGraphicFramePr>
          <p:cNvPr id="4" name="דיאגרמה 3"/>
          <p:cNvGraphicFramePr/>
          <p:nvPr/>
        </p:nvGraphicFramePr>
        <p:xfrm>
          <a:off x="179512" y="1484784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לבן 4"/>
          <p:cNvSpPr/>
          <p:nvPr/>
        </p:nvSpPr>
        <p:spPr>
          <a:xfrm>
            <a:off x="3347864" y="3213336"/>
            <a:ext cx="2160240" cy="129578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149080"/>
            <a:ext cx="216024" cy="216024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212616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148720"/>
            <a:ext cx="216024" cy="216024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356632"/>
            <a:ext cx="216024" cy="216024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788680"/>
            <a:ext cx="216024" cy="216024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84624"/>
            <a:ext cx="216024" cy="216024"/>
          </a:xfrm>
          <a:prstGeom prst="rect">
            <a:avLst/>
          </a:prstGeom>
          <a:noFill/>
        </p:spPr>
      </p:pic>
      <p:sp>
        <p:nvSpPr>
          <p:cNvPr id="12" name="מלבן 11"/>
          <p:cNvSpPr/>
          <p:nvPr/>
        </p:nvSpPr>
        <p:spPr>
          <a:xfrm>
            <a:off x="3851920" y="4653136"/>
            <a:ext cx="1080120" cy="129578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5661248"/>
            <a:ext cx="216024" cy="216024"/>
          </a:xfrm>
          <a:prstGeom prst="rect">
            <a:avLst/>
          </a:prstGeom>
          <a:noFill/>
        </p:spPr>
      </p:pic>
      <p:pic>
        <p:nvPicPr>
          <p:cNvPr id="1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797152"/>
            <a:ext cx="216024" cy="216024"/>
          </a:xfrm>
          <a:prstGeom prst="rect">
            <a:avLst/>
          </a:prstGeom>
          <a:noFill/>
        </p:spPr>
      </p:pic>
      <p:pic>
        <p:nvPicPr>
          <p:cNvPr id="1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157192"/>
            <a:ext cx="216024" cy="21602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19872" y="29156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 ב-4 אמות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5949280"/>
            <a:ext cx="18722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חצי קב ב-2 אמות</a:t>
            </a:r>
            <a:endParaRPr lang="he-IL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0688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532440" y="35332"/>
            <a:ext cx="576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A93EE-CFB2-45E5-A664-306BC182E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CCC1A-593F-4767-B600-78AACABF6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7091F-A89B-492D-B6B4-89790E7A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5AFDA-6F49-49D1-81AE-54740A63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7CBC9-A252-4ADC-BE5C-67A190650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09185-5ADC-4A7C-94C5-5A924F7F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252508" cy="1252508"/>
          </a:xfrm>
          <a:prstGeom prst="rect">
            <a:avLst/>
          </a:prstGeom>
          <a:noFill/>
        </p:spPr>
      </p:pic>
      <p:pic>
        <p:nvPicPr>
          <p:cNvPr id="2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81128"/>
            <a:ext cx="1252508" cy="1252508"/>
          </a:xfrm>
          <a:prstGeom prst="rect">
            <a:avLst/>
          </a:prstGeom>
          <a:noFill/>
        </p:spPr>
      </p:pic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קביים בשמונה אמות, מהו?</a:t>
            </a:r>
            <a:endParaRPr lang="he-IL" dirty="0"/>
          </a:p>
        </p:txBody>
      </p:sp>
      <p:graphicFrame>
        <p:nvGraphicFramePr>
          <p:cNvPr id="4" name="דיאגרמה 3"/>
          <p:cNvGraphicFramePr/>
          <p:nvPr/>
        </p:nvGraphicFramePr>
        <p:xfrm>
          <a:off x="179512" y="1484784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לבן 4"/>
          <p:cNvSpPr/>
          <p:nvPr/>
        </p:nvSpPr>
        <p:spPr>
          <a:xfrm>
            <a:off x="3347864" y="3213336"/>
            <a:ext cx="2160240" cy="129578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149080"/>
            <a:ext cx="216024" cy="216024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212616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148720"/>
            <a:ext cx="216024" cy="216024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356632"/>
            <a:ext cx="216024" cy="216024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788680"/>
            <a:ext cx="216024" cy="216024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84624"/>
            <a:ext cx="216024" cy="216024"/>
          </a:xfrm>
          <a:prstGeom prst="rect">
            <a:avLst/>
          </a:prstGeom>
          <a:noFill/>
        </p:spPr>
      </p:pic>
      <p:sp>
        <p:nvSpPr>
          <p:cNvPr id="12" name="מלבן 11"/>
          <p:cNvSpPr/>
          <p:nvPr/>
        </p:nvSpPr>
        <p:spPr>
          <a:xfrm>
            <a:off x="2627784" y="4653136"/>
            <a:ext cx="3672408" cy="129578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373216"/>
            <a:ext cx="216024" cy="216024"/>
          </a:xfrm>
          <a:prstGeom prst="rect">
            <a:avLst/>
          </a:prstGeom>
          <a:noFill/>
        </p:spPr>
      </p:pic>
      <p:pic>
        <p:nvPicPr>
          <p:cNvPr id="1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013176"/>
            <a:ext cx="216024" cy="216024"/>
          </a:xfrm>
          <a:prstGeom prst="rect">
            <a:avLst/>
          </a:prstGeom>
          <a:noFill/>
        </p:spPr>
      </p:pic>
      <p:pic>
        <p:nvPicPr>
          <p:cNvPr id="1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517232"/>
            <a:ext cx="216024" cy="21602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19872" y="29156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 ב-4 אמות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5949280"/>
            <a:ext cx="18722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קביים ב-8 אמות</a:t>
            </a:r>
            <a:endParaRPr lang="he-IL" dirty="0"/>
          </a:p>
        </p:txBody>
      </p:sp>
      <p:pic>
        <p:nvPicPr>
          <p:cNvPr id="23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661248"/>
            <a:ext cx="216024" cy="216024"/>
          </a:xfrm>
          <a:prstGeom prst="rect">
            <a:avLst/>
          </a:prstGeom>
          <a:noFill/>
        </p:spPr>
      </p:pic>
      <p:pic>
        <p:nvPicPr>
          <p:cNvPr id="24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797152"/>
            <a:ext cx="216024" cy="216024"/>
          </a:xfrm>
          <a:prstGeom prst="rect">
            <a:avLst/>
          </a:prstGeom>
          <a:noFill/>
        </p:spPr>
      </p:pic>
      <p:pic>
        <p:nvPicPr>
          <p:cNvPr id="25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725144"/>
            <a:ext cx="216024" cy="216024"/>
          </a:xfrm>
          <a:prstGeom prst="rect">
            <a:avLst/>
          </a:prstGeom>
          <a:noFill/>
        </p:spPr>
      </p:pic>
      <p:pic>
        <p:nvPicPr>
          <p:cNvPr id="2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661248"/>
            <a:ext cx="216024" cy="216024"/>
          </a:xfrm>
          <a:prstGeom prst="rect">
            <a:avLst/>
          </a:prstGeom>
          <a:noFill/>
        </p:spPr>
      </p:pic>
      <p:pic>
        <p:nvPicPr>
          <p:cNvPr id="2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97152"/>
            <a:ext cx="216024" cy="216024"/>
          </a:xfrm>
          <a:prstGeom prst="rect">
            <a:avLst/>
          </a:prstGeom>
          <a:noFill/>
        </p:spPr>
      </p:pic>
      <p:pic>
        <p:nvPicPr>
          <p:cNvPr id="2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5589240"/>
            <a:ext cx="216024" cy="216024"/>
          </a:xfrm>
          <a:prstGeom prst="rect">
            <a:avLst/>
          </a:prstGeom>
          <a:noFill/>
        </p:spPr>
      </p:pic>
      <p:pic>
        <p:nvPicPr>
          <p:cNvPr id="2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229200"/>
            <a:ext cx="216024" cy="216024"/>
          </a:xfrm>
          <a:prstGeom prst="rect">
            <a:avLst/>
          </a:prstGeom>
          <a:noFill/>
        </p:spPr>
      </p:pic>
      <p:pic>
        <p:nvPicPr>
          <p:cNvPr id="3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869160"/>
            <a:ext cx="216024" cy="216024"/>
          </a:xfrm>
          <a:prstGeom prst="rect">
            <a:avLst/>
          </a:prstGeom>
          <a:noFill/>
        </p:spPr>
      </p:pic>
      <p:pic>
        <p:nvPicPr>
          <p:cNvPr id="3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5589240"/>
            <a:ext cx="216024" cy="216024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76672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8532440" y="35332"/>
            <a:ext cx="576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38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A93EE-CFB2-45E5-A664-306BC182E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CCC1A-593F-4767-B600-78AACABF6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7091F-A89B-492D-B6B4-89790E7A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5AFDA-6F49-49D1-81AE-54740A63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7CBC9-A252-4ADC-BE5C-67A190650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09185-5ADC-4A7C-94C5-5A924F7F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252508" cy="1252508"/>
          </a:xfrm>
          <a:prstGeom prst="rect">
            <a:avLst/>
          </a:prstGeom>
          <a:noFill/>
        </p:spPr>
      </p:pic>
      <p:pic>
        <p:nvPicPr>
          <p:cNvPr id="2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81128"/>
            <a:ext cx="1252508" cy="1252508"/>
          </a:xfrm>
          <a:prstGeom prst="rect">
            <a:avLst/>
          </a:prstGeom>
          <a:noFill/>
        </p:spPr>
      </p:pic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3200" dirty="0" smtClean="0"/>
              <a:t>קב </a:t>
            </a:r>
            <a:r>
              <a:rPr lang="he-IL" sz="3200" dirty="0" err="1" smtClean="0"/>
              <a:t>שומשומין</a:t>
            </a:r>
            <a:r>
              <a:rPr lang="he-IL" sz="3200" dirty="0" smtClean="0"/>
              <a:t> בארבע אמות, מהו?</a:t>
            </a:r>
            <a:endParaRPr lang="he-IL" sz="3200" dirty="0"/>
          </a:p>
        </p:txBody>
      </p:sp>
      <p:graphicFrame>
        <p:nvGraphicFramePr>
          <p:cNvPr id="4" name="דיאגרמה 3"/>
          <p:cNvGraphicFramePr/>
          <p:nvPr/>
        </p:nvGraphicFramePr>
        <p:xfrm>
          <a:off x="179512" y="1484784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לבן 4"/>
          <p:cNvSpPr/>
          <p:nvPr/>
        </p:nvSpPr>
        <p:spPr>
          <a:xfrm>
            <a:off x="3347864" y="3213336"/>
            <a:ext cx="2160240" cy="129578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149080"/>
            <a:ext cx="216024" cy="216024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212616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148720"/>
            <a:ext cx="216024" cy="216024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356632"/>
            <a:ext cx="216024" cy="216024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788680"/>
            <a:ext cx="216024" cy="216024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84624"/>
            <a:ext cx="216024" cy="216024"/>
          </a:xfrm>
          <a:prstGeom prst="rect">
            <a:avLst/>
          </a:prstGeom>
          <a:noFill/>
        </p:spPr>
      </p:pic>
      <p:sp>
        <p:nvSpPr>
          <p:cNvPr id="12" name="מלבן 11"/>
          <p:cNvSpPr/>
          <p:nvPr/>
        </p:nvSpPr>
        <p:spPr>
          <a:xfrm>
            <a:off x="3347864" y="4653136"/>
            <a:ext cx="2160240" cy="129578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3419872" y="29156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 ב-4 אמות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5949280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 </a:t>
            </a:r>
            <a:r>
              <a:rPr lang="he-IL" dirty="0" err="1" smtClean="0"/>
              <a:t>שומשומין</a:t>
            </a:r>
            <a:r>
              <a:rPr lang="he-IL" dirty="0" smtClean="0"/>
              <a:t> ב-4 אמות</a:t>
            </a:r>
            <a:endParaRPr lang="he-IL" dirty="0"/>
          </a:p>
        </p:txBody>
      </p:sp>
      <p:pic>
        <p:nvPicPr>
          <p:cNvPr id="37890" name="Picture 2" descr="http://www.hakole.co.il/pict/gallery/pict_big/13-05-2012-13-04-55-Sesame_000013824564X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869160"/>
            <a:ext cx="1368152" cy="90781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532440" y="35332"/>
            <a:ext cx="576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44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60648"/>
            <a:ext cx="17621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A93EE-CFB2-45E5-A664-306BC182E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CCC1A-593F-4767-B600-78AACABF6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7091F-A89B-492D-B6B4-89790E7A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5AFDA-6F49-49D1-81AE-54740A63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7CBC9-A252-4ADC-BE5C-67A190650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09185-5ADC-4A7C-94C5-5A924F7F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252508" cy="1252508"/>
          </a:xfrm>
          <a:prstGeom prst="rect">
            <a:avLst/>
          </a:prstGeom>
          <a:noFill/>
        </p:spPr>
      </p:pic>
      <p:pic>
        <p:nvPicPr>
          <p:cNvPr id="21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81128"/>
            <a:ext cx="1252508" cy="1252508"/>
          </a:xfrm>
          <a:prstGeom prst="rect">
            <a:avLst/>
          </a:prstGeom>
          <a:noFill/>
        </p:spPr>
      </p:pic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2800" dirty="0" smtClean="0"/>
              <a:t>קב תמרים או רימונים בארבע </a:t>
            </a:r>
            <a:r>
              <a:rPr lang="he-IL" sz="2800" dirty="0" smtClean="0"/>
              <a:t>אמות, </a:t>
            </a:r>
            <a:r>
              <a:rPr lang="he-IL" sz="2800" dirty="0" smtClean="0"/>
              <a:t>מהו?</a:t>
            </a:r>
            <a:endParaRPr lang="he-IL" sz="2800" dirty="0"/>
          </a:p>
        </p:txBody>
      </p:sp>
      <p:graphicFrame>
        <p:nvGraphicFramePr>
          <p:cNvPr id="4" name="דיאגרמה 3"/>
          <p:cNvGraphicFramePr/>
          <p:nvPr/>
        </p:nvGraphicFramePr>
        <p:xfrm>
          <a:off x="179512" y="1484784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לבן 4"/>
          <p:cNvSpPr/>
          <p:nvPr/>
        </p:nvSpPr>
        <p:spPr>
          <a:xfrm>
            <a:off x="3347864" y="3213336"/>
            <a:ext cx="2160240" cy="129578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149080"/>
            <a:ext cx="216024" cy="216024"/>
          </a:xfrm>
          <a:prstGeom prst="rect">
            <a:avLst/>
          </a:prstGeom>
          <a:noFill/>
        </p:spPr>
      </p:pic>
      <p:pic>
        <p:nvPicPr>
          <p:cNvPr id="7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212616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148720"/>
            <a:ext cx="216024" cy="216024"/>
          </a:xfrm>
          <a:prstGeom prst="rect">
            <a:avLst/>
          </a:prstGeom>
          <a:noFill/>
        </p:spPr>
      </p:pic>
      <p:pic>
        <p:nvPicPr>
          <p:cNvPr id="9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356632"/>
            <a:ext cx="216024" cy="216024"/>
          </a:xfrm>
          <a:prstGeom prst="rect">
            <a:avLst/>
          </a:prstGeom>
          <a:noFill/>
        </p:spPr>
      </p:pic>
      <p:pic>
        <p:nvPicPr>
          <p:cNvPr id="10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788680"/>
            <a:ext cx="216024" cy="216024"/>
          </a:xfrm>
          <a:prstGeom prst="rect">
            <a:avLst/>
          </a:prstGeom>
          <a:noFill/>
        </p:spPr>
      </p:pic>
      <p:pic>
        <p:nvPicPr>
          <p:cNvPr id="11" name="Picture 2" descr="C:\Users\Moshe\AppData\Local\Microsoft\Windows\Temporary Internet Files\Content.IE5\UWQ2H8XE\MC900441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84624"/>
            <a:ext cx="216024" cy="216024"/>
          </a:xfrm>
          <a:prstGeom prst="rect">
            <a:avLst/>
          </a:prstGeom>
          <a:noFill/>
        </p:spPr>
      </p:pic>
      <p:sp>
        <p:nvSpPr>
          <p:cNvPr id="12" name="מלבן 11"/>
          <p:cNvSpPr/>
          <p:nvPr/>
        </p:nvSpPr>
        <p:spPr>
          <a:xfrm>
            <a:off x="3347864" y="4653136"/>
            <a:ext cx="2160240" cy="129578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3419872" y="29156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 ב-4 אמות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131840" y="5939988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 רימונים בארבע אמות</a:t>
            </a:r>
            <a:endParaRPr lang="he-IL" dirty="0"/>
          </a:p>
        </p:txBody>
      </p:sp>
      <p:pic>
        <p:nvPicPr>
          <p:cNvPr id="23" name="Picture 2" descr="C:\Users\Moshe\AppData\Local\Microsoft\Windows\Temporary Internet Files\Content.IE5\PFJ7UA8Z\MC90043689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869160"/>
            <a:ext cx="360040" cy="360040"/>
          </a:xfrm>
          <a:prstGeom prst="rect">
            <a:avLst/>
          </a:prstGeom>
          <a:noFill/>
        </p:spPr>
      </p:pic>
      <p:pic>
        <p:nvPicPr>
          <p:cNvPr id="25" name="Picture 2" descr="C:\Users\Moshe\AppData\Local\Microsoft\Windows\Temporary Internet Files\Content.IE5\PFJ7UA8Z\MC90043689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4869160"/>
            <a:ext cx="360040" cy="360040"/>
          </a:xfrm>
          <a:prstGeom prst="rect">
            <a:avLst/>
          </a:prstGeom>
          <a:noFill/>
        </p:spPr>
      </p:pic>
      <p:pic>
        <p:nvPicPr>
          <p:cNvPr id="26" name="Picture 2" descr="C:\Users\Moshe\AppData\Local\Microsoft\Windows\Temporary Internet Files\Content.IE5\PFJ7UA8Z\MC90043689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157192"/>
            <a:ext cx="360040" cy="360040"/>
          </a:xfrm>
          <a:prstGeom prst="rect">
            <a:avLst/>
          </a:prstGeom>
          <a:noFill/>
        </p:spPr>
      </p:pic>
      <p:pic>
        <p:nvPicPr>
          <p:cNvPr id="27" name="Picture 2" descr="C:\Users\Moshe\AppData\Local\Microsoft\Windows\Temporary Internet Files\Content.IE5\PFJ7UA8Z\MC90043689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301208"/>
            <a:ext cx="360040" cy="360040"/>
          </a:xfrm>
          <a:prstGeom prst="rect">
            <a:avLst/>
          </a:prstGeom>
          <a:noFill/>
        </p:spPr>
      </p:pic>
      <p:pic>
        <p:nvPicPr>
          <p:cNvPr id="28" name="Picture 2" descr="C:\Users\Moshe\AppData\Local\Microsoft\Windows\Temporary Internet Files\Content.IE5\PFJ7UA8Z\MC90043689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5445224"/>
            <a:ext cx="360040" cy="3600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07504" y="5903893"/>
            <a:ext cx="180020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400" dirty="0" smtClean="0"/>
              <a:t>עיינו ברש"י ד"ה "תמרים ורימונים" כתבו - מדוע קל יותר לאסוף אותם?</a:t>
            </a:r>
            <a:endParaRPr lang="he-IL" sz="1400" dirty="0"/>
          </a:p>
        </p:txBody>
      </p:sp>
      <p:cxnSp>
        <p:nvCxnSpPr>
          <p:cNvPr id="36" name="מחבר מרפקי 35"/>
          <p:cNvCxnSpPr>
            <a:endCxn id="29" idx="3"/>
          </p:cNvCxnSpPr>
          <p:nvPr/>
        </p:nvCxnSpPr>
        <p:spPr>
          <a:xfrm rot="10800000" flipV="1">
            <a:off x="1907706" y="5877271"/>
            <a:ext cx="648071" cy="503675"/>
          </a:xfrm>
          <a:prstGeom prst="bentConnector3">
            <a:avLst>
              <a:gd name="adj1" fmla="val 2968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4664"/>
            <a:ext cx="2447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8532440" y="35332"/>
            <a:ext cx="576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48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A93EE-CFB2-45E5-A664-306BC182E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CCC1A-593F-4767-B600-78AACABF6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7091F-A89B-492D-B6B4-89790E7A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5AFDA-6F49-49D1-81AE-54740A639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7CBC9-A252-4ADC-BE5C-67A190650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09185-5ADC-4A7C-94C5-5A924F7F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r>
              <a:rPr lang="he-IL" b="1" dirty="0" smtClean="0"/>
              <a:t>תיקו</a:t>
            </a:r>
            <a:r>
              <a:rPr lang="he-IL" dirty="0" smtClean="0"/>
              <a:t> = תקום, תעמוד השאלה במקומה.</a:t>
            </a:r>
          </a:p>
          <a:p>
            <a:r>
              <a:rPr lang="he-IL" b="1" dirty="0" err="1" smtClean="0"/>
              <a:t>תיק"ו</a:t>
            </a:r>
            <a:r>
              <a:rPr lang="he-IL" b="1" dirty="0" smtClean="0"/>
              <a:t> </a:t>
            </a:r>
            <a:r>
              <a:rPr lang="he-IL" dirty="0" smtClean="0"/>
              <a:t>= </a:t>
            </a:r>
            <a:r>
              <a:rPr lang="he-IL" b="1" dirty="0" smtClean="0"/>
              <a:t>ת</a:t>
            </a:r>
            <a:r>
              <a:rPr lang="he-IL" dirty="0" smtClean="0"/>
              <a:t>שבי (אליהו) </a:t>
            </a:r>
            <a:r>
              <a:rPr lang="he-IL" b="1" dirty="0" smtClean="0"/>
              <a:t>י</a:t>
            </a:r>
            <a:r>
              <a:rPr lang="he-IL" dirty="0" smtClean="0"/>
              <a:t>תרץ </a:t>
            </a:r>
            <a:r>
              <a:rPr lang="he-IL" b="1" dirty="0" smtClean="0"/>
              <a:t>ק</a:t>
            </a:r>
            <a:r>
              <a:rPr lang="he-IL" dirty="0" smtClean="0"/>
              <a:t>ושיות </a:t>
            </a:r>
            <a:r>
              <a:rPr lang="he-IL" b="1" dirty="0" smtClean="0"/>
              <a:t>ו</a:t>
            </a:r>
            <a:r>
              <a:rPr lang="he-IL" dirty="0" smtClean="0"/>
              <a:t>בעיות.</a:t>
            </a:r>
          </a:p>
          <a:p>
            <a:r>
              <a:rPr lang="he-IL" dirty="0" smtClean="0"/>
              <a:t>כאשר הגמרא אומרת תיקו הכוונה שאין לה פתרון לשאלה.</a:t>
            </a:r>
          </a:p>
          <a:p>
            <a:endParaRPr lang="he-IL" dirty="0" smtClean="0"/>
          </a:p>
          <a:p>
            <a:endParaRPr lang="he-IL" dirty="0" smtClean="0">
              <a:hlinkClick r:id="rId2"/>
            </a:endParaRPr>
          </a:p>
          <a:p>
            <a:endParaRPr lang="he-IL" dirty="0" smtClean="0">
              <a:hlinkClick r:id="rId2"/>
            </a:endParaRPr>
          </a:p>
          <a:p>
            <a:endParaRPr lang="he-IL" dirty="0" smtClean="0">
              <a:hlinkClick r:id="rId2"/>
            </a:endParaRPr>
          </a:p>
          <a:p>
            <a:endParaRPr lang="he-IL" dirty="0" smtClean="0">
              <a:hlinkClick r:id="rId2"/>
            </a:endParaRPr>
          </a:p>
          <a:p>
            <a:endParaRPr lang="he-IL" dirty="0" smtClean="0">
              <a:hlinkClick r:id="rId2"/>
            </a:endParaRPr>
          </a:p>
          <a:p>
            <a:r>
              <a:rPr lang="he-IL" dirty="0" smtClean="0">
                <a:hlinkClick r:id="rId2"/>
              </a:rPr>
              <a:t>ספר משנה תורה לרמב"ם </a:t>
            </a:r>
            <a:r>
              <a:rPr lang="he-IL" dirty="0" smtClean="0">
                <a:sym typeface="Wingdings" pitchFamily="2" charset="2"/>
                <a:hlinkClick r:id="rId2"/>
              </a:rPr>
              <a:t> ספר נזיקין  הלכות גזילה ואבידה  הלכה י"ד [י"ב]</a:t>
            </a:r>
            <a:r>
              <a:rPr lang="he-IL" dirty="0" smtClean="0">
                <a:sym typeface="Wingdings" pitchFamily="2" charset="2"/>
              </a:rPr>
              <a:t>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מאי? תיקו.</a:t>
            </a:r>
            <a:endParaRPr lang="he-IL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924944"/>
            <a:ext cx="3381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653136"/>
            <a:ext cx="16561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לחצו על הקישור ועיינו בהלכה או בדקו בספר.</a:t>
            </a:r>
            <a:endParaRPr lang="he-IL" dirty="0"/>
          </a:p>
        </p:txBody>
      </p:sp>
      <p:cxnSp>
        <p:nvCxnSpPr>
          <p:cNvPr id="7" name="מחבר חץ ישר 6"/>
          <p:cNvCxnSpPr>
            <a:stCxn id="5" idx="2"/>
          </p:cNvCxnSpPr>
          <p:nvPr/>
        </p:nvCxnSpPr>
        <p:spPr>
          <a:xfrm>
            <a:off x="1223628" y="5576466"/>
            <a:ext cx="396044" cy="156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32440" y="35332"/>
            <a:ext cx="576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50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he-IL" b="1" dirty="0" smtClean="0"/>
              <a:t>חצי קב בארבע אמות, מהו? </a:t>
            </a:r>
            <a:r>
              <a:rPr lang="he-IL" dirty="0" smtClean="0"/>
              <a:t>– הסבירו את שתי האפשרויות שהגמרא מציעה כדי לענות על שאלה זו.</a:t>
            </a:r>
          </a:p>
          <a:p>
            <a:pPr marL="624078" indent="-514350">
              <a:buFont typeface="+mj-lt"/>
              <a:buAutoNum type="arabicPeriod"/>
            </a:pPr>
            <a:r>
              <a:rPr lang="he-IL" b="1" dirty="0" smtClean="0"/>
              <a:t>קביים בשמונה אמות, מהו? </a:t>
            </a:r>
            <a:r>
              <a:rPr lang="he-IL" dirty="0" smtClean="0"/>
              <a:t>– הסבירו את שתי האפשרויות שהגמרא מציעה כדי לענות על שאלה זו.</a:t>
            </a:r>
          </a:p>
          <a:p>
            <a:pPr marL="624078" indent="-514350">
              <a:buFont typeface="+mj-lt"/>
              <a:buAutoNum type="arabicPeriod"/>
            </a:pPr>
            <a:r>
              <a:rPr lang="he-IL" b="1" dirty="0" smtClean="0"/>
              <a:t>קב </a:t>
            </a:r>
            <a:r>
              <a:rPr lang="he-IL" b="1" dirty="0" err="1" smtClean="0"/>
              <a:t>שומשומין</a:t>
            </a:r>
            <a:r>
              <a:rPr lang="he-IL" b="1" dirty="0" smtClean="0"/>
              <a:t> בארבע אמות, מהו? </a:t>
            </a:r>
            <a:r>
              <a:rPr lang="he-IL" dirty="0" smtClean="0"/>
              <a:t>– הסבירו את שתי האפשרויות שהגמרא מציעה כדי לענות על שאלה זו.</a:t>
            </a:r>
          </a:p>
          <a:p>
            <a:pPr marL="624078" indent="-514350">
              <a:buFont typeface="+mj-lt"/>
              <a:buAutoNum type="arabicPeriod"/>
            </a:pPr>
            <a:r>
              <a:rPr lang="he-IL" b="1" dirty="0" smtClean="0"/>
              <a:t>קב תמרים או רימונים בארבע אמות, מהו? </a:t>
            </a:r>
            <a:r>
              <a:rPr lang="he-IL" dirty="0" smtClean="0"/>
              <a:t>– הסבירו את שתי האפשרויות שהגמרא מציעה כדי לענות על שאלה זו.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מהי תשובת הגמרא לכל השאלות האלה? 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כיצד פוסק הרמב"ם בכל המקרים האלה?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שאלות רבי </a:t>
            </a:r>
            <a:r>
              <a:rPr lang="he-IL" dirty="0" smtClean="0"/>
              <a:t>ירמיה – שאלות סיכום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956376" y="35332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32 - 50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הוסיפו מספרים</a:t>
            </a:r>
          </a:p>
          <a:p>
            <a:pPr>
              <a:buNone/>
            </a:pPr>
            <a:r>
              <a:rPr lang="he-IL" dirty="0" smtClean="0"/>
              <a:t>לשורות הגמרא</a:t>
            </a:r>
          </a:p>
          <a:p>
            <a:r>
              <a:rPr lang="he-IL" dirty="0" smtClean="0"/>
              <a:t>כל 5 שורות כתבו</a:t>
            </a:r>
          </a:p>
          <a:p>
            <a:pPr>
              <a:buNone/>
            </a:pPr>
            <a:r>
              <a:rPr lang="he-IL" dirty="0" smtClean="0"/>
              <a:t>את המספר של השורה</a:t>
            </a:r>
          </a:p>
          <a:p>
            <a:pPr>
              <a:buNone/>
            </a:pPr>
            <a:r>
              <a:rPr lang="he-IL" dirty="0" smtClean="0"/>
              <a:t>באופן הבא –</a:t>
            </a:r>
          </a:p>
          <a:p>
            <a:pPr>
              <a:buNone/>
            </a:pPr>
            <a:r>
              <a:rPr lang="he-IL" dirty="0" smtClean="0"/>
              <a:t>(אל תספרו את השורה </a:t>
            </a:r>
          </a:p>
          <a:p>
            <a:pPr>
              <a:buNone/>
            </a:pPr>
            <a:r>
              <a:rPr lang="he-IL" dirty="0" smtClean="0"/>
              <a:t>"הדרן </a:t>
            </a:r>
            <a:r>
              <a:rPr lang="he-IL" dirty="0" err="1" smtClean="0"/>
              <a:t>עלך</a:t>
            </a:r>
            <a:r>
              <a:rPr lang="he-IL" dirty="0" smtClean="0"/>
              <a:t> שנים </a:t>
            </a:r>
            <a:r>
              <a:rPr lang="he-IL" dirty="0" err="1" smtClean="0"/>
              <a:t>אוחזין</a:t>
            </a:r>
            <a:r>
              <a:rPr lang="he-IL" dirty="0" smtClean="0"/>
              <a:t>")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758"/>
            <a:ext cx="4680520" cy="681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9654" y="1165582"/>
            <a:ext cx="1186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70080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10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7538" y="246533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15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1188" y="300330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20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188" y="353910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25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4838" y="407765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30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1188" y="4621966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35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1188" y="515719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40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058" y="5714786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45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6708" y="623789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50</a:t>
            </a:r>
            <a:endParaRPr lang="he-IL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מצאו את המילים "בעי רבי ירמיה" (נמצא כמה שורות לאחר תשובת רב </a:t>
            </a:r>
            <a:r>
              <a:rPr lang="he-IL" dirty="0" err="1" smtClean="0"/>
              <a:t>עוקבא</a:t>
            </a:r>
            <a:r>
              <a:rPr lang="he-IL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סמנו את תחילת דבריו של רבי ירמיה.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באיזו שורה מתחילים דברי רבי ירמיה? (</a:t>
            </a:r>
            <a:r>
              <a:rPr lang="he-IL" dirty="0" err="1" smtClean="0"/>
              <a:t>העזרו</a:t>
            </a:r>
            <a:r>
              <a:rPr lang="he-IL" dirty="0" smtClean="0"/>
              <a:t> במספרי השורות שסימנתם)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התמצאות בתוך השורות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758"/>
            <a:ext cx="4680520" cy="681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9654" y="1165582"/>
            <a:ext cx="1186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70080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10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7538" y="246533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15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1188" y="300330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20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188" y="353910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25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4838" y="407765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30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1188" y="4621966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35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1188" y="515719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40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058" y="5714786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45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6708" y="623789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50</a:t>
            </a:r>
            <a:endParaRPr lang="he-IL" sz="800" b="1" dirty="0">
              <a:solidFill>
                <a:srgbClr val="FF0000"/>
              </a:solidFill>
            </a:endParaRPr>
          </a:p>
        </p:txBody>
      </p:sp>
      <p:pic>
        <p:nvPicPr>
          <p:cNvPr id="16" name="Picture 8" descr="C:\Users\User\AppData\Local\Microsoft\Windows\Temporary Internet Files\Content.IE5\985GLZS3\MC90043382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88832" cy="598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36096" y="540663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30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892449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35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3212976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40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4563586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45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400" y="5877272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50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097932" y="1071786"/>
            <a:ext cx="1368152" cy="288032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קווי 2 11"/>
          <p:cNvSpPr/>
          <p:nvPr/>
        </p:nvSpPr>
        <p:spPr>
          <a:xfrm>
            <a:off x="323528" y="1052736"/>
            <a:ext cx="1152128" cy="873646"/>
          </a:xfrm>
          <a:prstGeom prst="borderCallout2">
            <a:avLst>
              <a:gd name="adj1" fmla="val 67344"/>
              <a:gd name="adj2" fmla="val 101752"/>
              <a:gd name="adj3" fmla="val 66773"/>
              <a:gd name="adj4" fmla="val 168203"/>
              <a:gd name="adj5" fmla="val 21020"/>
              <a:gd name="adj6" fmla="val 239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שאלת רבי ירמיה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5664"/>
          </a:xfrm>
        </p:spPr>
        <p:txBody>
          <a:bodyPr/>
          <a:lstStyle/>
          <a:p>
            <a:r>
              <a:rPr lang="he-IL" dirty="0" smtClean="0"/>
              <a:t>קראו את דברי רבי ירמיה משורה 32 ועד סוף העמוד. </a:t>
            </a:r>
            <a:r>
              <a:rPr lang="he-IL" dirty="0" smtClean="0"/>
              <a:t>חפשו </a:t>
            </a:r>
            <a:r>
              <a:rPr lang="he-IL" i="1" dirty="0" smtClean="0"/>
              <a:t>החלפת דובר</a:t>
            </a:r>
            <a:r>
              <a:rPr lang="he-IL" dirty="0" smtClean="0"/>
              <a:t>.</a:t>
            </a:r>
            <a:endParaRPr lang="he-IL" i="1" dirty="0" smtClean="0"/>
          </a:p>
          <a:p>
            <a:r>
              <a:rPr lang="he-IL" dirty="0" smtClean="0"/>
              <a:t>איפה </a:t>
            </a:r>
            <a:r>
              <a:rPr lang="he-IL" dirty="0" smtClean="0"/>
              <a:t>נגמרים דבריו של רבי </a:t>
            </a:r>
            <a:r>
              <a:rPr lang="he-IL" dirty="0" smtClean="0"/>
              <a:t>ירמיה ואיפה מסתיים הנושא?</a:t>
            </a:r>
            <a:endParaRPr lang="he-IL" dirty="0" smtClean="0"/>
          </a:p>
          <a:p>
            <a:endParaRPr lang="he-IL" dirty="0" smtClean="0"/>
          </a:p>
          <a:p>
            <a:pPr>
              <a:buNone/>
            </a:pPr>
            <a:endParaRPr lang="he-IL" dirty="0" smtClean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איפה </a:t>
            </a:r>
            <a:r>
              <a:rPr lang="he-IL" dirty="0" smtClean="0"/>
              <a:t>מסתיים הנושא?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35332"/>
            <a:ext cx="504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32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0"/>
            <a:ext cx="2957964" cy="702766"/>
          </a:xfrm>
          <a:prstGeom prst="cloudCallout">
            <a:avLst>
              <a:gd name="adj1" fmla="val 63856"/>
              <a:gd name="adj2" fmla="val -17466"/>
            </a:avLst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he-IL" sz="1200" dirty="0" smtClean="0"/>
              <a:t>מספר השורה שבו אנו עוסקים</a:t>
            </a:r>
          </a:p>
          <a:p>
            <a:r>
              <a:rPr lang="he-IL" sz="1200" dirty="0" smtClean="0"/>
              <a:t>יהיה תמיד בצד ימין למעלה</a:t>
            </a:r>
            <a:endParaRPr lang="he-IL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3140968"/>
            <a:ext cx="577754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sz="2000" dirty="0" smtClean="0"/>
              <a:t>במקרה זה דברי רב ירמיה נמשכים ברצף עד סוף העמוד. </a:t>
            </a:r>
          </a:p>
          <a:p>
            <a:r>
              <a:rPr lang="he-IL" sz="2000" dirty="0" smtClean="0"/>
              <a:t>סיום הנושא מסומן בגמרא באמצעות הנקודתיים  </a:t>
            </a:r>
            <a:r>
              <a:rPr lang="he-IL" sz="2000" dirty="0" smtClean="0"/>
              <a:t>:</a:t>
            </a:r>
          </a:p>
          <a:p>
            <a:r>
              <a:rPr lang="he-IL" sz="1600" dirty="0" smtClean="0"/>
              <a:t>(המילה תיקו היא תשובת הגמרא לרבי ירמיה)</a:t>
            </a:r>
            <a:endParaRPr lang="he-IL" sz="1600" dirty="0"/>
          </a:p>
        </p:txBody>
      </p:sp>
      <p:sp>
        <p:nvSpPr>
          <p:cNvPr id="10" name="אליפסה 9"/>
          <p:cNvSpPr/>
          <p:nvPr/>
        </p:nvSpPr>
        <p:spPr>
          <a:xfrm>
            <a:off x="3679329" y="3515866"/>
            <a:ext cx="21602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64987"/>
          <a:stretch>
            <a:fillRect/>
          </a:stretch>
        </p:blipFill>
        <p:spPr bwMode="auto">
          <a:xfrm>
            <a:off x="971600" y="4365104"/>
            <a:ext cx="7488832" cy="209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63458" y="4408537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45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408" y="5733256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50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2584351" y="5723731"/>
            <a:ext cx="21602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07504" y="3573016"/>
            <a:ext cx="192879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סמנו את הנקודתיים</a:t>
            </a:r>
          </a:p>
          <a:p>
            <a:r>
              <a:rPr lang="he-IL" dirty="0" smtClean="0"/>
              <a:t>בשורה 50, בעיגול</a:t>
            </a:r>
            <a:endParaRPr lang="he-IL" dirty="0"/>
          </a:p>
        </p:txBody>
      </p:sp>
      <p:cxnSp>
        <p:nvCxnSpPr>
          <p:cNvPr id="17" name="מחבר חץ ישר 16"/>
          <p:cNvCxnSpPr>
            <a:stCxn id="15" idx="2"/>
            <a:endCxn id="14" idx="1"/>
          </p:cNvCxnSpPr>
          <p:nvPr/>
        </p:nvCxnSpPr>
        <p:spPr>
          <a:xfrm>
            <a:off x="1071903" y="4219347"/>
            <a:ext cx="1544084" cy="15465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רבי ירמיה </a:t>
            </a:r>
            <a:r>
              <a:rPr lang="he-IL" dirty="0" smtClean="0"/>
              <a:t>שאל מספר שאלות על הכתוב במשנה.</a:t>
            </a:r>
          </a:p>
          <a:p>
            <a:r>
              <a:rPr lang="he-IL" dirty="0" smtClean="0"/>
              <a:t>הכותרת לשאלות ר' ירמיה בגמרא היא "בעי רבי ירמיה"</a:t>
            </a:r>
            <a:endParaRPr lang="he-IL" dirty="0" smtClean="0"/>
          </a:p>
          <a:p>
            <a:r>
              <a:rPr lang="he-IL" dirty="0" smtClean="0"/>
              <a:t>את ההתחלה של כל </a:t>
            </a:r>
            <a:r>
              <a:rPr lang="he-IL" dirty="0" smtClean="0"/>
              <a:t>שאלה ניתן </a:t>
            </a:r>
            <a:r>
              <a:rPr lang="he-IL" dirty="0" smtClean="0"/>
              <a:t>לזהות באמצעות המילה "</a:t>
            </a:r>
            <a:r>
              <a:rPr lang="he-IL" dirty="0" smtClean="0">
                <a:solidFill>
                  <a:srgbClr val="FFC000"/>
                </a:solidFill>
              </a:rPr>
              <a:t>מהו</a:t>
            </a:r>
            <a:r>
              <a:rPr lang="he-IL" dirty="0" smtClean="0"/>
              <a:t>".</a:t>
            </a:r>
          </a:p>
          <a:p>
            <a:r>
              <a:rPr lang="he-IL" dirty="0" smtClean="0"/>
              <a:t>חפשו בשורות </a:t>
            </a:r>
            <a:r>
              <a:rPr lang="he-IL" dirty="0" smtClean="0"/>
              <a:t>32 - 50 </a:t>
            </a:r>
            <a:r>
              <a:rPr lang="he-IL" dirty="0" smtClean="0"/>
              <a:t>את כל הפעמים שבהם מופיעה המילה "מהו" וסמנו אותה.</a:t>
            </a:r>
          </a:p>
          <a:p>
            <a:r>
              <a:rPr lang="he-IL" dirty="0" smtClean="0"/>
              <a:t>כמה פעמים מצאתם?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השאלות ששאל </a:t>
            </a:r>
            <a:r>
              <a:rPr lang="he-IL" dirty="0" smtClean="0"/>
              <a:t>רבי ירמיה</a:t>
            </a:r>
            <a:endParaRPr lang="he-IL" dirty="0"/>
          </a:p>
        </p:txBody>
      </p:sp>
      <p:pic>
        <p:nvPicPr>
          <p:cNvPr id="4098" name="Picture 2" descr="C:\Users\Moshe\AppData\Local\Microsoft\Windows\Temporary Internet Files\Content.IE5\CZT4EVVF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252508" cy="1252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488832" cy="598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36096" y="540663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30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892449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35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3212976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40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4563586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45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400" y="5877272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solidFill>
                  <a:srgbClr val="FF0000"/>
                </a:solidFill>
              </a:rPr>
              <a:t>50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097932" y="1071786"/>
            <a:ext cx="1368152" cy="288032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קווי 2 11"/>
          <p:cNvSpPr/>
          <p:nvPr/>
        </p:nvSpPr>
        <p:spPr>
          <a:xfrm>
            <a:off x="323528" y="1052736"/>
            <a:ext cx="1152128" cy="873646"/>
          </a:xfrm>
          <a:prstGeom prst="borderCallout2">
            <a:avLst>
              <a:gd name="adj1" fmla="val 67344"/>
              <a:gd name="adj2" fmla="val 101752"/>
              <a:gd name="adj3" fmla="val 66773"/>
              <a:gd name="adj4" fmla="val 168203"/>
              <a:gd name="adj5" fmla="val 21020"/>
              <a:gd name="adj6" fmla="val 239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שאלת רבי ירמיה</a:t>
            </a:r>
            <a:endParaRPr lang="he-IL" sz="2000" dirty="0"/>
          </a:p>
        </p:txBody>
      </p:sp>
      <p:sp>
        <p:nvSpPr>
          <p:cNvPr id="13" name="מלבן 12"/>
          <p:cNvSpPr/>
          <p:nvPr/>
        </p:nvSpPr>
        <p:spPr>
          <a:xfrm>
            <a:off x="4499992" y="1340768"/>
            <a:ext cx="432048" cy="288032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3626371" y="2655962"/>
            <a:ext cx="432048" cy="288032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7797502" y="4293096"/>
            <a:ext cx="432048" cy="288032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6544791" y="5085184"/>
            <a:ext cx="432048" cy="288032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8812</TotalTime>
  <Words>1393</Words>
  <Application>Microsoft Office PowerPoint</Application>
  <PresentationFormat>‫הצגה על המסך (4:3)</PresentationFormat>
  <Paragraphs>240</Paragraphs>
  <Slides>28</Slides>
  <Notes>5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0" baseType="lpstr">
      <vt:lpstr>רחבה</vt:lpstr>
      <vt:lpstr>מסמך</vt:lpstr>
      <vt:lpstr>אלו מציאות – סוגיה 3</vt:lpstr>
      <vt:lpstr>בעיות רבי ירמיה</vt:lpstr>
      <vt:lpstr>שקופית 3</vt:lpstr>
      <vt:lpstr>התמצאות בתוך השורות</vt:lpstr>
      <vt:lpstr>שקופית 5</vt:lpstr>
      <vt:lpstr>שקופית 6</vt:lpstr>
      <vt:lpstr>איפה מסתיים הנושא?</vt:lpstr>
      <vt:lpstr>השאלות ששאל רבי ירמיה</vt:lpstr>
      <vt:lpstr>שקופית 9</vt:lpstr>
      <vt:lpstr>רבי ירמיה - הבדלה בין השאלות</vt:lpstr>
      <vt:lpstr>תרגום ארמית לעברית - משימה</vt:lpstr>
      <vt:lpstr>רבי ירמיה – תרגום השאלות</vt:lpstr>
      <vt:lpstr>רבי ירמיה – השלמת ביטויים</vt:lpstr>
      <vt:lpstr>נחזור על השלבים</vt:lpstr>
      <vt:lpstr>בעיות רבי ירמיה – מבנה השאלות</vt:lpstr>
      <vt:lpstr>מבנה השאלות</vt:lpstr>
      <vt:lpstr>חצי קב בשתי אמות, מהו?</vt:lpstr>
      <vt:lpstr>המבנה הכללי:</vt:lpstr>
      <vt:lpstr>בעיות רבי ירמיה – הבנת השאלות</vt:lpstr>
      <vt:lpstr>יום הולדת    מכנשתא דבי דרי</vt:lpstr>
      <vt:lpstr>שקופית 21</vt:lpstr>
      <vt:lpstr>למה הוא מפקיר?</vt:lpstr>
      <vt:lpstr>חצי קב בשתי אמות, מהו?</vt:lpstr>
      <vt:lpstr>קביים בשמונה אמות, מהו?</vt:lpstr>
      <vt:lpstr>קב שומשומין בארבע אמות, מהו?</vt:lpstr>
      <vt:lpstr>קב תמרים או רימונים בארבע אמות, מהו?</vt:lpstr>
      <vt:lpstr>מאי? תיקו.</vt:lpstr>
      <vt:lpstr>שאלות רבי ירמיה – שאלות סיכום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אלו מציאות – חלק א</dc:title>
  <dc:creator>Moshe</dc:creator>
  <cp:lastModifiedBy>Moshe</cp:lastModifiedBy>
  <cp:revision>228</cp:revision>
  <dcterms:created xsi:type="dcterms:W3CDTF">2014-06-18T18:26:26Z</dcterms:created>
  <dcterms:modified xsi:type="dcterms:W3CDTF">2014-09-14T17:21:35Z</dcterms:modified>
</cp:coreProperties>
</file>