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E914E2-728E-4A17-91BE-9A76639BE901}" type="datetimeFigureOut">
              <a:rPr lang="he-IL" smtClean="0"/>
              <a:t>כ"ב/ניסן/תש"פ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6200B1-1C69-4914-8D24-356A143EC7A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eahavta10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96406" y="2708920"/>
            <a:ext cx="3313355" cy="3070312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solidFill>
                  <a:srgbClr val="0070C0"/>
                </a:solidFill>
              </a:rPr>
              <a:t>מצגת מלווה</a:t>
            </a:r>
            <a:br>
              <a:rPr lang="he-IL" sz="3200" b="1" dirty="0" smtClean="0">
                <a:solidFill>
                  <a:srgbClr val="0070C0"/>
                </a:solidFill>
              </a:rPr>
            </a:br>
            <a:r>
              <a:rPr lang="he-IL" sz="3200" b="1" dirty="0" smtClean="0">
                <a:solidFill>
                  <a:srgbClr val="0070C0"/>
                </a:solidFill>
              </a:rPr>
              <a:t>ראשי פרקים בנושא</a:t>
            </a:r>
            <a:br>
              <a:rPr lang="he-IL" sz="3200" b="1" dirty="0" smtClean="0">
                <a:solidFill>
                  <a:srgbClr val="0070C0"/>
                </a:solidFill>
              </a:rPr>
            </a:br>
            <a:r>
              <a:rPr lang="he-IL" sz="7200" b="1" dirty="0" smtClean="0">
                <a:solidFill>
                  <a:srgbClr val="0000FF"/>
                </a:solidFill>
              </a:rPr>
              <a:t>שליחות</a:t>
            </a:r>
            <a:endParaRPr lang="he-IL" sz="7200" b="1" dirty="0">
              <a:solidFill>
                <a:srgbClr val="0070C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99958" y="116632"/>
            <a:ext cx="3309803" cy="2088232"/>
          </a:xfrm>
        </p:spPr>
        <p:txBody>
          <a:bodyPr>
            <a:noAutofit/>
          </a:bodyPr>
          <a:lstStyle/>
          <a:p>
            <a:endParaRPr lang="he-I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e-IL" sz="4000" b="1" dirty="0" smtClean="0">
                <a:solidFill>
                  <a:schemeClr val="bg1"/>
                </a:solidFill>
              </a:rPr>
              <a:t>מכינים</a:t>
            </a:r>
          </a:p>
          <a:p>
            <a:r>
              <a:rPr lang="he-IL" sz="4000" b="1" dirty="0" smtClean="0">
                <a:solidFill>
                  <a:schemeClr val="bg1"/>
                </a:solidFill>
              </a:rPr>
              <a:t>יום </a:t>
            </a:r>
            <a:r>
              <a:rPr lang="he-IL" sz="4000" b="1" dirty="0">
                <a:solidFill>
                  <a:schemeClr val="bg1"/>
                </a:solidFill>
              </a:rPr>
              <a:t>היערכות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6512"/>
            <a:ext cx="352839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9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45991" y="3212977"/>
            <a:ext cx="2850345" cy="20883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hlinkClick r:id="rId2"/>
              </a:rPr>
              <a:t>Veahavta10@gmail.com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he-IL" b="1" dirty="0" smtClean="0">
                <a:solidFill>
                  <a:srgbClr val="0000FF"/>
                </a:solidFill>
              </a:rPr>
              <a:t>050-9113532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733365" y="5301209"/>
            <a:ext cx="3309803" cy="720080"/>
          </a:xfrm>
        </p:spPr>
        <p:txBody>
          <a:bodyPr>
            <a:noAutofit/>
          </a:bodyPr>
          <a:lstStyle/>
          <a:p>
            <a:r>
              <a:rPr lang="he-IL" sz="3600" b="1" dirty="0">
                <a:solidFill>
                  <a:srgbClr val="0070C0"/>
                </a:solidFill>
              </a:rPr>
              <a:t>תמיד בשמחה</a:t>
            </a: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323528" y="2420889"/>
            <a:ext cx="75608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5400" b="1" dirty="0">
                <a:solidFill>
                  <a:srgbClr val="0070C0"/>
                </a:solidFill>
              </a:rPr>
              <a:t>שנה טובה ומתוקה</a:t>
            </a:r>
          </a:p>
        </p:txBody>
      </p:sp>
    </p:spTree>
    <p:extLst>
      <p:ext uri="{BB962C8B-B14F-4D97-AF65-F5344CB8AC3E}">
        <p14:creationId xmlns:p14="http://schemas.microsoft.com/office/powerpoint/2010/main" val="237190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b="1" dirty="0"/>
              <a:t>מה המשותף?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3490" y="2323652"/>
            <a:ext cx="7024744" cy="350897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b="1" dirty="0"/>
              <a:t>חסידים הראשונים היו שוהים שעה אחת לפני התפילה, ושעה אחת אחר התפילה...</a:t>
            </a:r>
          </a:p>
          <a:p>
            <a:pPr>
              <a:lnSpc>
                <a:spcPct val="150000"/>
              </a:lnSpc>
            </a:pPr>
            <a:r>
              <a:rPr lang="he-IL" b="1" dirty="0"/>
              <a:t>חכמים שלש שנים ישבו ודנו: תלמוד גדול או מעשה גדול?.. נמנו וגמרו: תלמוד גדול – שמביא לידי מעשה!</a:t>
            </a:r>
          </a:p>
          <a:p>
            <a:pPr>
              <a:lnSpc>
                <a:spcPct val="150000"/>
              </a:lnSpc>
            </a:pPr>
            <a:r>
              <a:rPr lang="he-IL" b="1" dirty="0"/>
              <a:t>אילו קרבנו לפני הר סיני – ולא נתן לנו את התורה – דיינו!</a:t>
            </a:r>
          </a:p>
        </p:txBody>
      </p:sp>
    </p:spTree>
    <p:extLst>
      <p:ext uri="{BB962C8B-B14F-4D97-AF65-F5344CB8AC3E}">
        <p14:creationId xmlns:p14="http://schemas.microsoft.com/office/powerpoint/2010/main" val="14395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 smtClean="0"/>
              <a:t>מתכוננים ומוכנים </a:t>
            </a:r>
            <a:br>
              <a:rPr lang="he-IL" b="1" dirty="0" smtClean="0"/>
            </a:br>
            <a:r>
              <a:rPr lang="he-IL" b="1" dirty="0"/>
              <a:t>ל</a:t>
            </a:r>
            <a:r>
              <a:rPr lang="he-IL" b="1" dirty="0" smtClean="0"/>
              <a:t>יום </a:t>
            </a:r>
            <a:r>
              <a:rPr lang="he-IL" b="1" dirty="0"/>
              <a:t>היערכות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043490" y="2310238"/>
            <a:ext cx="2739648" cy="970304"/>
          </a:xfrm>
        </p:spPr>
        <p:txBody>
          <a:bodyPr>
            <a:noAutofit/>
          </a:bodyPr>
          <a:lstStyle/>
          <a:p>
            <a:r>
              <a:rPr lang="he-IL" sz="4000" b="1" dirty="0"/>
              <a:t>יום מכונן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4"/>
          </p:nvPr>
        </p:nvSpPr>
        <p:spPr>
          <a:xfrm>
            <a:off x="5508104" y="2313431"/>
            <a:ext cx="2556904" cy="776200"/>
          </a:xfrm>
        </p:spPr>
        <p:txBody>
          <a:bodyPr>
            <a:noAutofit/>
          </a:bodyPr>
          <a:lstStyle/>
          <a:p>
            <a:r>
              <a:rPr lang="he-IL" sz="4000" b="1" dirty="0"/>
              <a:t>יום מכין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1043490" y="4304355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dirty="0" smtClean="0">
                <a:solidFill>
                  <a:schemeClr val="accent1">
                    <a:lumMod val="50000"/>
                  </a:schemeClr>
                </a:solidFill>
              </a:rPr>
              <a:t>מה משמעותם?</a:t>
            </a:r>
          </a:p>
          <a:p>
            <a:pPr algn="ctr"/>
            <a:r>
              <a:rPr lang="he-IL" sz="6000" b="1" dirty="0" smtClean="0">
                <a:solidFill>
                  <a:schemeClr val="accent1">
                    <a:lumMod val="50000"/>
                  </a:schemeClr>
                </a:solidFill>
              </a:rPr>
              <a:t>ומה שביניהם..</a:t>
            </a:r>
            <a:endParaRPr lang="he-IL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8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>
                <a:solidFill>
                  <a:schemeClr val="accent1">
                    <a:lumMod val="50000"/>
                  </a:schemeClr>
                </a:solidFill>
              </a:rPr>
              <a:t>שנת לימודים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2162414" cy="1331592"/>
          </a:xfrm>
        </p:spPr>
        <p:txBody>
          <a:bodyPr/>
          <a:lstStyle/>
          <a:p>
            <a:r>
              <a:rPr lang="he-IL" sz="3600" b="1" dirty="0"/>
              <a:t>עבודה פריכה?!</a:t>
            </a:r>
          </a:p>
          <a:p>
            <a:pPr marL="68580" indent="0">
              <a:buNone/>
            </a:pP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4"/>
          </p:nvPr>
        </p:nvSpPr>
        <p:spPr>
          <a:xfrm>
            <a:off x="5004048" y="2313431"/>
            <a:ext cx="3060960" cy="1475609"/>
          </a:xfrm>
        </p:spPr>
        <p:txBody>
          <a:bodyPr>
            <a:normAutofit/>
          </a:bodyPr>
          <a:lstStyle/>
          <a:p>
            <a:r>
              <a:rPr lang="he-IL" sz="3600" b="1" dirty="0"/>
              <a:t>עבודת פרך</a:t>
            </a:r>
            <a:r>
              <a:rPr lang="he-IL" sz="3600" b="1" dirty="0" smtClean="0"/>
              <a:t>.....</a:t>
            </a:r>
            <a:endParaRPr lang="he-IL" sz="3600" b="1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2845934" y="2924944"/>
            <a:ext cx="3419856" cy="2018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he-IL" sz="5400" b="1" dirty="0"/>
              <a:t>– או:</a:t>
            </a:r>
            <a:endParaRPr lang="he-IL" sz="5400" dirty="0" smtClean="0"/>
          </a:p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X</a:t>
            </a:r>
            <a:endParaRPr lang="he-IL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1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b="1" dirty="0"/>
              <a:t>שנת לימודים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611560" y="2313432"/>
            <a:ext cx="3850712" cy="3493008"/>
          </a:xfrm>
        </p:spPr>
        <p:txBody>
          <a:bodyPr>
            <a:normAutofit/>
          </a:bodyPr>
          <a:lstStyle/>
          <a:p>
            <a:r>
              <a:rPr lang="he-IL" sz="5400" b="1" dirty="0"/>
              <a:t>אתה הקובע </a:t>
            </a:r>
            <a:r>
              <a:rPr lang="he-IL" sz="5400" b="1" dirty="0" smtClean="0"/>
              <a:t>&lt;!</a:t>
            </a:r>
            <a:endParaRPr lang="he-IL" sz="5400" b="1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he-IL" sz="5400" b="1" dirty="0"/>
              <a:t>עבודת קודש!</a:t>
            </a:r>
          </a:p>
        </p:txBody>
      </p:sp>
    </p:spTree>
    <p:extLst>
      <p:ext uri="{BB962C8B-B14F-4D97-AF65-F5344CB8AC3E}">
        <p14:creationId xmlns:p14="http://schemas.microsoft.com/office/powerpoint/2010/main" val="390479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05592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solidFill>
                  <a:srgbClr val="0000FF"/>
                </a:solidFill>
              </a:rPr>
              <a:t>מה הדבק שידביק את הערך של "עבודת קודש"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>אל מהלך</a:t>
            </a:r>
            <a:br>
              <a:rPr lang="he-IL" dirty="0"/>
            </a:br>
            <a:r>
              <a:rPr lang="he-IL" dirty="0"/>
              <a:t>שנת הלימודים?</a:t>
            </a:r>
            <a:br>
              <a:rPr lang="he-IL" dirty="0"/>
            </a:br>
            <a:r>
              <a:rPr lang="he-IL" sz="6000" b="1" dirty="0"/>
              <a:t>ביום יום.. </a:t>
            </a:r>
            <a:r>
              <a:rPr lang="he-IL" sz="6000" b="1" dirty="0" smtClean="0"/>
              <a:t/>
            </a:r>
            <a:br>
              <a:rPr lang="he-IL" sz="6000" b="1" dirty="0" smtClean="0"/>
            </a:br>
            <a:r>
              <a:rPr lang="he-IL" dirty="0" smtClean="0"/>
              <a:t>וברגעי </a:t>
            </a:r>
            <a:r>
              <a:rPr lang="he-IL" dirty="0"/>
              <a:t>מבחן לא קלים</a:t>
            </a:r>
            <a:r>
              <a:rPr lang="he-IL" dirty="0" smtClean="0"/>
              <a:t>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5942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470559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800" b="1" dirty="0">
                <a:solidFill>
                  <a:srgbClr val="0070C0"/>
                </a:solidFill>
              </a:rPr>
              <a:t>שליחות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1026" name="Picture 2" descr="C:\Users\lili\Desktop\לוגו-חיים-שליחות-שקוף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604012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50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05592"/>
          </a:xfrm>
        </p:spPr>
        <p:txBody>
          <a:bodyPr>
            <a:normAutofit/>
          </a:bodyPr>
          <a:lstStyle/>
          <a:p>
            <a:pPr algn="ctr"/>
            <a:r>
              <a:rPr lang="he-IL" sz="8800" b="1" dirty="0">
                <a:solidFill>
                  <a:srgbClr val="0070C0"/>
                </a:solidFill>
              </a:rPr>
              <a:t>שליחות</a:t>
            </a:r>
            <a:r>
              <a:rPr lang="he-IL" dirty="0"/>
              <a:t/>
            </a:r>
            <a:br>
              <a:rPr lang="he-IL" dirty="0"/>
            </a:br>
            <a:r>
              <a:rPr lang="he-IL" b="1" dirty="0"/>
              <a:t>המודעות שאני:</a:t>
            </a:r>
            <a:br>
              <a:rPr lang="he-IL" b="1" dirty="0"/>
            </a:br>
            <a:r>
              <a:rPr lang="he-IL" b="1" dirty="0"/>
              <a:t>שליח/ת </a:t>
            </a:r>
            <a:r>
              <a:rPr lang="he-IL" b="1" dirty="0" smtClean="0"/>
              <a:t>של ההורים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שליח/ת </a:t>
            </a:r>
            <a:r>
              <a:rPr lang="he-IL" b="1" dirty="0" smtClean="0"/>
              <a:t>של הקהילה</a:t>
            </a:r>
            <a:r>
              <a:rPr lang="he-IL" b="1" dirty="0"/>
              <a:t>, </a:t>
            </a:r>
            <a:r>
              <a:rPr lang="he-IL" b="1" dirty="0" smtClean="0"/>
              <a:t>והעם</a:t>
            </a:r>
            <a:r>
              <a:rPr lang="he-IL" b="1" dirty="0"/>
              <a:t/>
            </a:r>
            <a:br>
              <a:rPr lang="he-IL" b="1" dirty="0"/>
            </a:br>
            <a:r>
              <a:rPr lang="he-IL" sz="6000" b="1" dirty="0"/>
              <a:t>שליח/ת </a:t>
            </a:r>
            <a:r>
              <a:rPr lang="he-IL" sz="6000" b="1" dirty="0" smtClean="0"/>
              <a:t>ש-ל הילדים</a:t>
            </a:r>
            <a:endParaRPr lang="he-IL" sz="6000" b="1" dirty="0"/>
          </a:p>
        </p:txBody>
      </p:sp>
    </p:spTree>
    <p:extLst>
      <p:ext uri="{BB962C8B-B14F-4D97-AF65-F5344CB8AC3E}">
        <p14:creationId xmlns:p14="http://schemas.microsoft.com/office/powerpoint/2010/main" val="274820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56902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800" b="1" dirty="0">
                <a:solidFill>
                  <a:srgbClr val="0070C0"/>
                </a:solidFill>
              </a:rPr>
              <a:t>שליחות</a:t>
            </a:r>
            <a:r>
              <a:rPr lang="he-IL" dirty="0"/>
              <a:t/>
            </a:r>
            <a:br>
              <a:rPr lang="he-IL" dirty="0"/>
            </a:br>
            <a:r>
              <a:rPr lang="he-IL" dirty="0">
                <a:solidFill>
                  <a:srgbClr val="0000FF"/>
                </a:solidFill>
              </a:rPr>
              <a:t>לא יכולתי להגיע לכאן ועכשיו</a:t>
            </a:r>
            <a:br>
              <a:rPr lang="he-IL" dirty="0">
                <a:solidFill>
                  <a:srgbClr val="0000FF"/>
                </a:solidFill>
              </a:rPr>
            </a:br>
            <a:r>
              <a:rPr lang="he-IL" dirty="0">
                <a:solidFill>
                  <a:srgbClr val="0000FF"/>
                </a:solidFill>
              </a:rPr>
              <a:t>לולא הדרך שהביאה אותי</a:t>
            </a:r>
            <a:br>
              <a:rPr lang="he-IL" dirty="0">
                <a:solidFill>
                  <a:srgbClr val="0000FF"/>
                </a:solidFill>
              </a:rPr>
            </a:br>
            <a:r>
              <a:rPr lang="he-IL" dirty="0">
                <a:solidFill>
                  <a:srgbClr val="0000FF"/>
                </a:solidFill>
              </a:rPr>
              <a:t>אתכם</a:t>
            </a:r>
            <a:br>
              <a:rPr lang="he-IL" dirty="0">
                <a:solidFill>
                  <a:srgbClr val="0000FF"/>
                </a:solidFill>
              </a:rPr>
            </a:br>
            <a:r>
              <a:rPr lang="he-IL" dirty="0">
                <a:solidFill>
                  <a:srgbClr val="0000FF"/>
                </a:solidFill>
              </a:rPr>
              <a:t>עד לכאן </a:t>
            </a:r>
            <a:r>
              <a:rPr lang="he-IL" dirty="0" smtClean="0">
                <a:solidFill>
                  <a:srgbClr val="0000FF"/>
                </a:solidFill>
              </a:rPr>
              <a:t>ולעכשיו</a:t>
            </a:r>
            <a:br>
              <a:rPr lang="he-IL" dirty="0" smtClean="0">
                <a:solidFill>
                  <a:srgbClr val="0000FF"/>
                </a:solidFill>
              </a:rPr>
            </a:br>
            <a:r>
              <a:rPr lang="he-IL" dirty="0">
                <a:solidFill>
                  <a:srgbClr val="0000FF"/>
                </a:solidFill>
              </a:rPr>
              <a:t/>
            </a:r>
            <a:br>
              <a:rPr lang="he-IL" dirty="0">
                <a:solidFill>
                  <a:srgbClr val="0000FF"/>
                </a:solidFill>
              </a:rPr>
            </a:br>
            <a:r>
              <a:rPr lang="he-IL" dirty="0">
                <a:solidFill>
                  <a:srgbClr val="0000FF"/>
                </a:solidFill>
              </a:rPr>
              <a:t>הנני מוכן! בתור נציג שלכם לצעוד קדימה אל המשימה הבאה</a:t>
            </a:r>
            <a:br>
              <a:rPr lang="he-IL" dirty="0">
                <a:solidFill>
                  <a:srgbClr val="0000FF"/>
                </a:solidFill>
              </a:rPr>
            </a:br>
            <a:r>
              <a:rPr lang="he-IL" b="1" dirty="0">
                <a:solidFill>
                  <a:srgbClr val="0070C0"/>
                </a:solidFill>
              </a:rPr>
              <a:t>הריני מקבל עלי..</a:t>
            </a:r>
          </a:p>
        </p:txBody>
      </p:sp>
    </p:spTree>
    <p:extLst>
      <p:ext uri="{BB962C8B-B14F-4D97-AF65-F5344CB8AC3E}">
        <p14:creationId xmlns:p14="http://schemas.microsoft.com/office/powerpoint/2010/main" val="40244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אוסטין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109</Words>
  <Application>Microsoft Office PowerPoint</Application>
  <PresentationFormat>‫הצגה על המסך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Century Gothic</vt:lpstr>
      <vt:lpstr>Gisha</vt:lpstr>
      <vt:lpstr>Wingdings 2</vt:lpstr>
      <vt:lpstr>אוסטין</vt:lpstr>
      <vt:lpstr>מצגת מלווה ראשי פרקים בנושא שליחות</vt:lpstr>
      <vt:lpstr>מה המשותף?</vt:lpstr>
      <vt:lpstr>מתכוננים ומוכנים  ליום היערכות</vt:lpstr>
      <vt:lpstr>שנת לימודים</vt:lpstr>
      <vt:lpstr>שנת לימודים</vt:lpstr>
      <vt:lpstr>מה הדבק שידביק את הערך של "עבודת קודש"  אל מהלך שנת הלימודים? ביום יום..  וברגעי מבחן לא קלים..</vt:lpstr>
      <vt:lpstr>שליחות      </vt:lpstr>
      <vt:lpstr>שליחות המודעות שאני: שליח/ת של ההורים שליח/ת של הקהילה, והעם שליח/ת ש-ל הילדים</vt:lpstr>
      <vt:lpstr>שליחות לא יכולתי להגיע לכאן ועכשיו לולא הדרך שהביאה אותי אתכם עד לכאן ולעכשיו  הנני מוכן! בתור נציג שלכם לצעוד קדימה אל המשימה הבאה הריני מקבל עלי..</vt:lpstr>
      <vt:lpstr>Veahavta10@gmail.com  050-9113532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יום היערכות בנושא שליחות</dc:title>
  <dc:creator>הרב משה עמיאל</dc:creator>
  <cp:keywords>ואהבת</cp:keywords>
  <cp:lastModifiedBy>AMIEL</cp:lastModifiedBy>
  <cp:revision>15</cp:revision>
  <dcterms:created xsi:type="dcterms:W3CDTF">2019-08-27T05:03:32Z</dcterms:created>
  <dcterms:modified xsi:type="dcterms:W3CDTF">2020-04-16T08:19:48Z</dcterms:modified>
</cp:coreProperties>
</file>